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9" r:id="rId16"/>
    <p:sldId id="269" r:id="rId17"/>
    <p:sldId id="270" r:id="rId18"/>
    <p:sldId id="271" r:id="rId19"/>
    <p:sldId id="274" r:id="rId20"/>
    <p:sldId id="272" r:id="rId21"/>
    <p:sldId id="278" r:id="rId22"/>
    <p:sldId id="275" r:id="rId23"/>
    <p:sldId id="276" r:id="rId24"/>
    <p:sldId id="277" r:id="rId25"/>
    <p:sldId id="273" r:id="rId26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150" autoAdjust="0"/>
    <p:restoredTop sz="94660"/>
  </p:normalViewPr>
  <p:slideViewPr>
    <p:cSldViewPr>
      <p:cViewPr varScale="1">
        <p:scale>
          <a:sx n="91" d="100"/>
          <a:sy n="91" d="100"/>
        </p:scale>
        <p:origin x="-750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-9360" y="-5400"/>
            <a:ext cx="9161640" cy="779760"/>
          </a:xfrm>
          <a:custGeom>
            <a:avLst/>
            <a:gdLst/>
            <a:ahLst/>
            <a:cxnLst/>
            <a:rect l="l" t="t" r="r" b="b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 rotWithShape="0">
            <a:gsLst>
              <a:gs pos="0">
                <a:srgbClr val="0074A0">
                  <a:alpha val="45098"/>
                </a:srgbClr>
              </a:gs>
              <a:gs pos="100000">
                <a:srgbClr val="00C4CD">
                  <a:alpha val="55294"/>
                </a:srgbClr>
              </a:gs>
            </a:gsLst>
            <a:lin ang="5400000"/>
          </a:gra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/>
          <p:cNvSpPr/>
          <p:nvPr/>
        </p:nvSpPr>
        <p:spPr>
          <a:xfrm>
            <a:off x="4381560" y="-5400"/>
            <a:ext cx="4761000" cy="477360"/>
          </a:xfrm>
          <a:custGeom>
            <a:avLst/>
            <a:gdLst/>
            <a:ahLst/>
            <a:cxnLst/>
            <a:rect l="l" t="t" r="r" b="b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0000">
                <a:srgbClr val="008ABF">
                  <a:alpha val="45098"/>
                </a:srgbClr>
              </a:gs>
              <a:gs pos="100000">
                <a:srgbClr val="00A0A8">
                  <a:alpha val="30196"/>
                </a:srgbClr>
              </a:gs>
            </a:gsLst>
            <a:lin ang="16200000"/>
          </a:gra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" name="Group 3"/>
          <p:cNvGrpSpPr/>
          <p:nvPr/>
        </p:nvGrpSpPr>
        <p:grpSpPr>
          <a:xfrm>
            <a:off x="-28800" y="-11520"/>
            <a:ext cx="9185400" cy="811080"/>
            <a:chOff x="-28800" y="-11520"/>
            <a:chExt cx="9185400" cy="811080"/>
          </a:xfrm>
        </p:grpSpPr>
        <p:sp>
          <p:nvSpPr>
            <p:cNvPr id="3" name="CustomShape 4"/>
            <p:cNvSpPr/>
            <p:nvPr/>
          </p:nvSpPr>
          <p:spPr>
            <a:xfrm rot="21477600">
              <a:off x="-23040" y="150840"/>
              <a:ext cx="9156960" cy="485640"/>
            </a:xfrm>
            <a:custGeom>
              <a:avLst/>
              <a:gdLst/>
              <a:ahLst/>
              <a:cxnLst/>
              <a:rect l="l" t="t" r="r" b="b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800">
              <a:solidFill>
                <a:srgbClr val="09B7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 rot="21477600">
              <a:off x="-17280" y="207360"/>
              <a:ext cx="9169920" cy="396360"/>
            </a:xfrm>
            <a:custGeom>
              <a:avLst/>
              <a:gdLst/>
              <a:ahLst/>
              <a:cxnLst/>
              <a:rect l="l" t="t" r="r" b="b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360">
              <a:solidFill>
                <a:srgbClr val="0F6FC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-9360" y="-5400"/>
            <a:ext cx="9161640" cy="779760"/>
          </a:xfrm>
          <a:custGeom>
            <a:avLst/>
            <a:gdLst/>
            <a:ahLst/>
            <a:cxnLst/>
            <a:rect l="l" t="t" r="r" b="b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 rotWithShape="0">
            <a:gsLst>
              <a:gs pos="0">
                <a:srgbClr val="0074A0">
                  <a:alpha val="45098"/>
                </a:srgbClr>
              </a:gs>
              <a:gs pos="100000">
                <a:srgbClr val="00C4CD">
                  <a:alpha val="55294"/>
                </a:srgbClr>
              </a:gs>
            </a:gsLst>
            <a:lin ang="5400000"/>
          </a:gra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CustomShape 2"/>
          <p:cNvSpPr/>
          <p:nvPr/>
        </p:nvSpPr>
        <p:spPr>
          <a:xfrm>
            <a:off x="4381560" y="-5400"/>
            <a:ext cx="4761000" cy="477360"/>
          </a:xfrm>
          <a:custGeom>
            <a:avLst/>
            <a:gdLst/>
            <a:ahLst/>
            <a:cxnLst/>
            <a:rect l="l" t="t" r="r" b="b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0000">
                <a:srgbClr val="008ABF">
                  <a:alpha val="45098"/>
                </a:srgbClr>
              </a:gs>
              <a:gs pos="100000">
                <a:srgbClr val="00A0A8">
                  <a:alpha val="30196"/>
                </a:srgbClr>
              </a:gs>
            </a:gsLst>
            <a:lin ang="16200000"/>
          </a:gra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5" name="Group 3"/>
          <p:cNvGrpSpPr/>
          <p:nvPr/>
        </p:nvGrpSpPr>
        <p:grpSpPr>
          <a:xfrm>
            <a:off x="-28800" y="-11520"/>
            <a:ext cx="9185400" cy="811080"/>
            <a:chOff x="-28800" y="-11520"/>
            <a:chExt cx="9185400" cy="811080"/>
          </a:xfrm>
        </p:grpSpPr>
        <p:sp>
          <p:nvSpPr>
            <p:cNvPr id="46" name="CustomShape 4"/>
            <p:cNvSpPr/>
            <p:nvPr/>
          </p:nvSpPr>
          <p:spPr>
            <a:xfrm rot="21477600">
              <a:off x="-23040" y="150840"/>
              <a:ext cx="9156960" cy="485640"/>
            </a:xfrm>
            <a:custGeom>
              <a:avLst/>
              <a:gdLst/>
              <a:ahLst/>
              <a:cxnLst/>
              <a:rect l="l" t="t" r="r" b="b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800">
              <a:solidFill>
                <a:srgbClr val="09B7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CustomShape 5"/>
            <p:cNvSpPr/>
            <p:nvPr/>
          </p:nvSpPr>
          <p:spPr>
            <a:xfrm rot="21477600">
              <a:off x="-17280" y="207360"/>
              <a:ext cx="9169920" cy="396360"/>
            </a:xfrm>
            <a:custGeom>
              <a:avLst/>
              <a:gdLst/>
              <a:ahLst/>
              <a:cxnLst/>
              <a:rect l="l" t="t" r="r" b="b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360">
              <a:solidFill>
                <a:srgbClr val="0F6FC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8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9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-9360" y="-5400"/>
            <a:ext cx="9161640" cy="779760"/>
          </a:xfrm>
          <a:custGeom>
            <a:avLst/>
            <a:gdLst/>
            <a:ahLst/>
            <a:cxnLst/>
            <a:rect l="l" t="t" r="r" b="b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 rotWithShape="0">
            <a:gsLst>
              <a:gs pos="0">
                <a:srgbClr val="0074A0">
                  <a:alpha val="45098"/>
                </a:srgbClr>
              </a:gs>
              <a:gs pos="100000">
                <a:srgbClr val="00C4CD">
                  <a:alpha val="55294"/>
                </a:srgbClr>
              </a:gs>
            </a:gsLst>
            <a:lin ang="5400000"/>
          </a:gra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2"/>
          <p:cNvSpPr/>
          <p:nvPr/>
        </p:nvSpPr>
        <p:spPr>
          <a:xfrm>
            <a:off x="4381560" y="-5400"/>
            <a:ext cx="4761000" cy="477360"/>
          </a:xfrm>
          <a:custGeom>
            <a:avLst/>
            <a:gdLst/>
            <a:ahLst/>
            <a:cxnLst/>
            <a:rect l="l" t="t" r="r" b="b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0000">
                <a:srgbClr val="008ABF">
                  <a:alpha val="45098"/>
                </a:srgbClr>
              </a:gs>
              <a:gs pos="100000">
                <a:srgbClr val="00A0A8">
                  <a:alpha val="30196"/>
                </a:srgbClr>
              </a:gs>
            </a:gsLst>
            <a:lin ang="16200000"/>
          </a:gra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8" name="Group 3"/>
          <p:cNvGrpSpPr/>
          <p:nvPr/>
        </p:nvGrpSpPr>
        <p:grpSpPr>
          <a:xfrm>
            <a:off x="-28800" y="-11520"/>
            <a:ext cx="9185400" cy="811080"/>
            <a:chOff x="-28800" y="-11520"/>
            <a:chExt cx="9185400" cy="811080"/>
          </a:xfrm>
        </p:grpSpPr>
        <p:sp>
          <p:nvSpPr>
            <p:cNvPr id="89" name="CustomShape 4"/>
            <p:cNvSpPr/>
            <p:nvPr/>
          </p:nvSpPr>
          <p:spPr>
            <a:xfrm rot="21477600">
              <a:off x="-23040" y="150840"/>
              <a:ext cx="9156960" cy="485640"/>
            </a:xfrm>
            <a:custGeom>
              <a:avLst/>
              <a:gdLst/>
              <a:ahLst/>
              <a:cxnLst/>
              <a:rect l="l" t="t" r="r" b="b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800">
              <a:solidFill>
                <a:srgbClr val="09B7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CustomShape 5"/>
            <p:cNvSpPr/>
            <p:nvPr/>
          </p:nvSpPr>
          <p:spPr>
            <a:xfrm rot="21477600">
              <a:off x="-17280" y="207360"/>
              <a:ext cx="9169920" cy="396360"/>
            </a:xfrm>
            <a:custGeom>
              <a:avLst/>
              <a:gdLst/>
              <a:ahLst/>
              <a:cxnLst/>
              <a:rect l="l" t="t" r="r" b="b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360">
              <a:solidFill>
                <a:srgbClr val="0F6FC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1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2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1806480" y="3031920"/>
            <a:ext cx="5302080" cy="187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3300" b="1" strike="noStrike" spc="-7">
                <a:solidFill>
                  <a:srgbClr val="38751C"/>
                </a:solidFill>
                <a:latin typeface="Georgia"/>
                <a:ea typeface="DejaVu Sans"/>
              </a:rPr>
              <a:t>GLA University</a:t>
            </a:r>
            <a:r>
              <a:rPr lang="en-US" sz="3300" b="1" strike="noStrike" spc="-97">
                <a:solidFill>
                  <a:srgbClr val="38751C"/>
                </a:solidFill>
                <a:latin typeface="Georgia"/>
                <a:ea typeface="DejaVu Sans"/>
              </a:rPr>
              <a:t> </a:t>
            </a:r>
            <a:r>
              <a:rPr lang="en-US" sz="3300" b="1" strike="noStrike" spc="-7">
                <a:solidFill>
                  <a:srgbClr val="38751C"/>
                </a:solidFill>
                <a:latin typeface="Georgia"/>
                <a:ea typeface="DejaVu Sans"/>
              </a:rPr>
              <a:t>Mathura</a:t>
            </a:r>
            <a:endParaRPr lang="en-IN" sz="3300" b="0" strike="noStrike" spc="-1">
              <a:latin typeface="Arial"/>
            </a:endParaRPr>
          </a:p>
          <a:p>
            <a:pPr marL="271080" algn="ctr">
              <a:lnSpc>
                <a:spcPct val="100000"/>
              </a:lnSpc>
              <a:spcBef>
                <a:spcPts val="51"/>
              </a:spcBef>
            </a:pPr>
            <a:r>
              <a:rPr lang="en-US" sz="2800" b="1" strike="noStrike" spc="-7">
                <a:solidFill>
                  <a:srgbClr val="233A44"/>
                </a:solidFill>
                <a:latin typeface="Calibri"/>
                <a:ea typeface="DejaVu Sans"/>
              </a:rPr>
              <a:t>Department of CSE</a:t>
            </a:r>
            <a:r>
              <a:rPr lang="en-US" sz="2800" b="1" strike="noStrike" spc="-35">
                <a:solidFill>
                  <a:srgbClr val="233A44"/>
                </a:solidFill>
                <a:latin typeface="Calibri"/>
                <a:ea typeface="DejaVu Sans"/>
              </a:rPr>
              <a:t> </a:t>
            </a:r>
            <a:r>
              <a:rPr lang="en-US" sz="2800" b="1" strike="noStrike" spc="-7">
                <a:solidFill>
                  <a:srgbClr val="233A44"/>
                </a:solidFill>
                <a:latin typeface="Calibri"/>
                <a:ea typeface="DejaVu Sans"/>
              </a:rPr>
              <a:t>(3Year)</a:t>
            </a:r>
            <a:endParaRPr lang="en-IN" sz="2800" b="0" strike="noStrike" spc="-1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2162880" y="292680"/>
            <a:ext cx="4816800" cy="2756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457200" y="528120"/>
            <a:ext cx="8228160" cy="85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/>
                <a:ea typeface="DejaVu Sans"/>
              </a:rPr>
              <a:t>Contribution Summary</a:t>
            </a:r>
            <a:r>
              <a:rPr lang="en-US" sz="1800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/>
                <a:ea typeface="DejaVu Sans"/>
              </a:rPr>
              <a:t> </a:t>
            </a:r>
            <a:endParaRPr lang="en-IN" sz="1800" b="0" strike="noStrike" spc="-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7111440" y="224280"/>
            <a:ext cx="1845360" cy="1055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3"/>
          <p:cNvSpPr/>
          <p:nvPr/>
        </p:nvSpPr>
        <p:spPr>
          <a:xfrm>
            <a:off x="504000" y="1656000"/>
            <a:ext cx="7990920" cy="28207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1800" b="1" strike="noStrike" spc="-1" dirty="0">
                <a:solidFill>
                  <a:schemeClr val="accent1">
                    <a:lumMod val="75000"/>
                  </a:schemeClr>
                </a:solidFill>
                <a:latin typeface="Arial"/>
                <a:ea typeface="DejaVu Sans"/>
              </a:rPr>
              <a:t>1. </a:t>
            </a:r>
            <a:r>
              <a:rPr lang="en-IN" sz="1800" b="1" strike="noStrike" spc="-1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ea typeface="DejaVu Sans"/>
              </a:rPr>
              <a:t>Rohit</a:t>
            </a:r>
            <a:r>
              <a:rPr lang="en-IN" sz="1800" b="1" strike="noStrike" spc="-1" dirty="0" smtClean="0">
                <a:solidFill>
                  <a:schemeClr val="accent1">
                    <a:lumMod val="75000"/>
                  </a:schemeClr>
                </a:solidFill>
                <a:latin typeface="Arial"/>
                <a:ea typeface="DejaVu Sans"/>
              </a:rPr>
              <a:t> Kumar :- </a:t>
            </a:r>
            <a:r>
              <a:rPr lang="en-IN" sz="1800" b="1" strike="noStrike" spc="-1" dirty="0">
                <a:solidFill>
                  <a:schemeClr val="accent1">
                    <a:lumMod val="75000"/>
                  </a:schemeClr>
                </a:solidFill>
                <a:latin typeface="Arial"/>
                <a:ea typeface="DejaVu Sans"/>
              </a:rPr>
              <a:t>front-end and back-end developer</a:t>
            </a:r>
            <a:endParaRPr lang="en-IN" sz="1800" b="0" strike="noStrike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1" strike="noStrike" spc="-1" dirty="0">
                <a:solidFill>
                  <a:schemeClr val="accent1">
                    <a:lumMod val="75000"/>
                  </a:schemeClr>
                </a:solidFill>
                <a:latin typeface="Arial"/>
                <a:ea typeface="DejaVu Sans"/>
              </a:rPr>
              <a:t>2. </a:t>
            </a:r>
            <a:r>
              <a:rPr lang="en-IN" b="1" spc="-1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ea typeface="DejaVu Sans"/>
              </a:rPr>
              <a:t>Naman</a:t>
            </a:r>
            <a:r>
              <a:rPr lang="en-IN" b="1" spc="-1" dirty="0" smtClean="0">
                <a:solidFill>
                  <a:schemeClr val="accent1">
                    <a:lumMod val="75000"/>
                  </a:schemeClr>
                </a:solidFill>
                <a:latin typeface="Arial"/>
                <a:ea typeface="DejaVu Sans"/>
              </a:rPr>
              <a:t> Sharma</a:t>
            </a:r>
            <a:r>
              <a:rPr lang="en-IN" sz="1800" b="1" strike="noStrike" spc="-1" dirty="0" smtClean="0">
                <a:solidFill>
                  <a:schemeClr val="accent1">
                    <a:lumMod val="75000"/>
                  </a:schemeClr>
                </a:solidFill>
                <a:latin typeface="Arial"/>
                <a:ea typeface="DejaVu Sans"/>
              </a:rPr>
              <a:t> :- Front-end </a:t>
            </a:r>
            <a:r>
              <a:rPr lang="en-IN" sz="1800" b="1" strike="noStrike" spc="-1" dirty="0">
                <a:solidFill>
                  <a:schemeClr val="accent1">
                    <a:lumMod val="75000"/>
                  </a:schemeClr>
                </a:solidFill>
                <a:latin typeface="Arial"/>
                <a:ea typeface="DejaVu Sans"/>
              </a:rPr>
              <a:t>Developer and Designer</a:t>
            </a:r>
            <a:endParaRPr lang="en-IN" sz="1800" b="0" strike="noStrike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1" strike="noStrike" spc="-1" dirty="0">
                <a:solidFill>
                  <a:schemeClr val="accent1">
                    <a:lumMod val="75000"/>
                  </a:schemeClr>
                </a:solidFill>
                <a:latin typeface="Arial"/>
                <a:ea typeface="DejaVu Sans"/>
              </a:rPr>
              <a:t>3. </a:t>
            </a:r>
            <a:r>
              <a:rPr lang="en-IN" b="1" spc="-1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ea typeface="DejaVu Sans"/>
              </a:rPr>
              <a:t>Sushant</a:t>
            </a:r>
            <a:r>
              <a:rPr lang="en-IN" b="1" spc="-1" dirty="0" smtClean="0">
                <a:solidFill>
                  <a:schemeClr val="accent1">
                    <a:lumMod val="75000"/>
                  </a:schemeClr>
                </a:solidFill>
                <a:latin typeface="Arial"/>
                <a:ea typeface="DejaVu Sans"/>
              </a:rPr>
              <a:t> </a:t>
            </a:r>
            <a:r>
              <a:rPr lang="en-IN" b="1" spc="-1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ea typeface="DejaVu Sans"/>
              </a:rPr>
              <a:t>Gautam</a:t>
            </a:r>
            <a:r>
              <a:rPr lang="en-IN" sz="1800" b="1" strike="noStrike" spc="-1" dirty="0" smtClean="0">
                <a:solidFill>
                  <a:schemeClr val="accent1">
                    <a:lumMod val="75000"/>
                  </a:schemeClr>
                </a:solidFill>
                <a:latin typeface="Arial"/>
                <a:ea typeface="DejaVu Sans"/>
              </a:rPr>
              <a:t>:- </a:t>
            </a:r>
            <a:r>
              <a:rPr lang="en-IN" sz="1800" b="1" strike="noStrike" spc="-1" dirty="0">
                <a:solidFill>
                  <a:schemeClr val="accent1">
                    <a:lumMod val="75000"/>
                  </a:schemeClr>
                </a:solidFill>
                <a:latin typeface="Arial"/>
                <a:ea typeface="DejaVu Sans"/>
              </a:rPr>
              <a:t>Front-end Developer and Designer</a:t>
            </a:r>
            <a:endParaRPr lang="en-IN" sz="1800" b="0" strike="noStrike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1" strike="noStrike" spc="-1" dirty="0">
                <a:solidFill>
                  <a:schemeClr val="accent1">
                    <a:lumMod val="75000"/>
                  </a:schemeClr>
                </a:solidFill>
                <a:latin typeface="Arial"/>
                <a:ea typeface="DejaVu Sans"/>
              </a:rPr>
              <a:t>4. </a:t>
            </a:r>
            <a:r>
              <a:rPr lang="en-IN" sz="1800" b="1" strike="noStrike" spc="-1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ea typeface="DejaVu Sans"/>
              </a:rPr>
              <a:t>Ayush</a:t>
            </a:r>
            <a:r>
              <a:rPr lang="en-IN" sz="1800" b="1" strike="noStrike" spc="-1" dirty="0" smtClean="0">
                <a:solidFill>
                  <a:schemeClr val="accent1">
                    <a:lumMod val="75000"/>
                  </a:schemeClr>
                </a:solidFill>
                <a:latin typeface="Arial"/>
                <a:ea typeface="DejaVu Sans"/>
              </a:rPr>
              <a:t> </a:t>
            </a:r>
            <a:r>
              <a:rPr lang="en-IN" sz="1800" b="1" strike="noStrike" spc="-1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ea typeface="DejaVu Sans"/>
              </a:rPr>
              <a:t>Parashar</a:t>
            </a:r>
            <a:r>
              <a:rPr lang="en-IN" sz="1800" b="1" strike="noStrike" spc="-1" dirty="0" smtClean="0">
                <a:solidFill>
                  <a:schemeClr val="accent1">
                    <a:lumMod val="75000"/>
                  </a:schemeClr>
                </a:solidFill>
                <a:latin typeface="Arial"/>
                <a:ea typeface="DejaVu Sans"/>
              </a:rPr>
              <a:t>:- </a:t>
            </a:r>
            <a:r>
              <a:rPr lang="en-IN" sz="1800" b="1" strike="noStrike" spc="-1" dirty="0">
                <a:solidFill>
                  <a:schemeClr val="accent1">
                    <a:lumMod val="75000"/>
                  </a:schemeClr>
                </a:solidFill>
                <a:latin typeface="Arial"/>
                <a:ea typeface="DejaVu Sans"/>
              </a:rPr>
              <a:t>Front-end Developer </a:t>
            </a:r>
            <a:r>
              <a:rPr lang="en-IN" sz="1800" b="1" strike="noStrike" spc="-1" dirty="0" smtClean="0">
                <a:solidFill>
                  <a:schemeClr val="accent1">
                    <a:lumMod val="75000"/>
                  </a:schemeClr>
                </a:solidFill>
                <a:latin typeface="Arial"/>
                <a:ea typeface="DejaVu Sans"/>
              </a:rPr>
              <a:t>and backend developer </a:t>
            </a:r>
            <a:endParaRPr lang="en-IN" sz="1800" b="0" strike="noStrike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892080" y="411840"/>
            <a:ext cx="4671000" cy="101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b">
            <a:no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3300" b="1" strike="noStrike" spc="-7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/>
                <a:ea typeface="DejaVu Sans"/>
              </a:rPr>
              <a:t>Module</a:t>
            </a:r>
            <a:r>
              <a:rPr lang="en-US" sz="3300" b="1" strike="noStrike" spc="-97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/>
                <a:ea typeface="DejaVu Sans"/>
              </a:rPr>
              <a:t> </a:t>
            </a:r>
            <a:r>
              <a:rPr lang="en-US" sz="3300" b="1" strike="noStrike" spc="-7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/>
                <a:ea typeface="DejaVu Sans"/>
              </a:rPr>
              <a:t>Descriptions:</a:t>
            </a:r>
            <a:endParaRPr lang="en-IN" sz="3300" b="0" strike="noStrike" spc="-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1013400" y="1563840"/>
            <a:ext cx="3863400" cy="27637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47160" rIns="0" bIns="0">
            <a:spAutoFit/>
          </a:bodyPr>
          <a:lstStyle/>
          <a:p>
            <a:pPr marL="356220" indent="-342900">
              <a:lnSpc>
                <a:spcPct val="200000"/>
              </a:lnSpc>
              <a:spcBef>
                <a:spcPts val="371"/>
              </a:spcBef>
              <a:buClr>
                <a:srgbClr val="002060"/>
              </a:buClr>
              <a:buSzPct val="130000"/>
              <a:buFont typeface="Arial" pitchFamily="34" charset="0"/>
              <a:buChar char="•"/>
            </a:pPr>
            <a:r>
              <a:rPr lang="en-US" sz="1400" b="1" strike="noStrike" spc="-7" dirty="0">
                <a:solidFill>
                  <a:schemeClr val="bg2">
                    <a:lumMod val="25000"/>
                  </a:schemeClr>
                </a:solidFill>
                <a:latin typeface="Calibri"/>
                <a:ea typeface="DejaVu Sans"/>
              </a:rPr>
              <a:t>Log</a:t>
            </a:r>
            <a:r>
              <a:rPr lang="en-US" sz="1400" b="1" strike="noStrike" spc="-12" dirty="0">
                <a:solidFill>
                  <a:schemeClr val="bg2">
                    <a:lumMod val="25000"/>
                  </a:schemeClr>
                </a:solidFill>
                <a:latin typeface="Calibri"/>
                <a:ea typeface="DejaVu Sans"/>
              </a:rPr>
              <a:t> </a:t>
            </a:r>
            <a:r>
              <a:rPr lang="en-US" sz="1400" b="1" strike="noStrike" spc="-7" dirty="0" smtClean="0">
                <a:solidFill>
                  <a:schemeClr val="bg2">
                    <a:lumMod val="25000"/>
                  </a:schemeClr>
                </a:solidFill>
                <a:latin typeface="Calibri"/>
                <a:ea typeface="DejaVu Sans"/>
              </a:rPr>
              <a:t>in and </a:t>
            </a:r>
            <a:r>
              <a:rPr lang="en-US" sz="1400" b="1" spc="-7" dirty="0" smtClean="0">
                <a:solidFill>
                  <a:schemeClr val="bg2">
                    <a:lumMod val="25000"/>
                  </a:schemeClr>
                </a:solidFill>
                <a:latin typeface="Calibri"/>
              </a:rPr>
              <a:t>Sign </a:t>
            </a:r>
            <a:r>
              <a:rPr lang="en-US" sz="1400" b="1" spc="-7" dirty="0">
                <a:solidFill>
                  <a:schemeClr val="bg2">
                    <a:lumMod val="25000"/>
                  </a:schemeClr>
                </a:solidFill>
                <a:latin typeface="Calibri"/>
              </a:rPr>
              <a:t>up</a:t>
            </a:r>
            <a:endParaRPr lang="en-IN" sz="1400" b="0" strike="noStrike" spc="-1" dirty="0">
              <a:solidFill>
                <a:schemeClr val="bg2">
                  <a:lumMod val="25000"/>
                </a:schemeClr>
              </a:solidFill>
              <a:latin typeface="Arial"/>
            </a:endParaRPr>
          </a:p>
          <a:p>
            <a:pPr marL="348480" indent="-335160">
              <a:lnSpc>
                <a:spcPct val="100000"/>
              </a:lnSpc>
              <a:spcBef>
                <a:spcPts val="269"/>
              </a:spcBef>
              <a:buClr>
                <a:srgbClr val="002060"/>
              </a:buClr>
              <a:buSzPct val="144000"/>
              <a:buFont typeface="Arial" pitchFamily="34" charset="0"/>
              <a:buChar char="•"/>
            </a:pPr>
            <a:r>
              <a:rPr lang="en-US" sz="1400" b="1" strike="noStrike" spc="-7" dirty="0">
                <a:solidFill>
                  <a:schemeClr val="bg2">
                    <a:lumMod val="25000"/>
                  </a:schemeClr>
                </a:solidFill>
                <a:latin typeface="Calibri"/>
                <a:ea typeface="DejaVu Sans"/>
              </a:rPr>
              <a:t>Create</a:t>
            </a:r>
            <a:r>
              <a:rPr lang="en-US" sz="1400" b="1" strike="noStrike" spc="-12" dirty="0">
                <a:solidFill>
                  <a:schemeClr val="bg2">
                    <a:lumMod val="25000"/>
                  </a:schemeClr>
                </a:solidFill>
                <a:latin typeface="Calibri"/>
                <a:ea typeface="DejaVu Sans"/>
              </a:rPr>
              <a:t> </a:t>
            </a:r>
            <a:r>
              <a:rPr lang="en-US" sz="1400" b="1" strike="noStrike" spc="-7" dirty="0">
                <a:solidFill>
                  <a:schemeClr val="bg2">
                    <a:lumMod val="25000"/>
                  </a:schemeClr>
                </a:solidFill>
                <a:latin typeface="Calibri"/>
                <a:ea typeface="DejaVu Sans"/>
              </a:rPr>
              <a:t>Account</a:t>
            </a:r>
            <a:endParaRPr lang="en-IN" sz="1400" b="0" strike="noStrike" spc="-1" dirty="0">
              <a:solidFill>
                <a:schemeClr val="bg2">
                  <a:lumMod val="25000"/>
                </a:schemeClr>
              </a:solidFill>
              <a:latin typeface="Arial"/>
            </a:endParaRPr>
          </a:p>
          <a:p>
            <a:pPr marL="356220" indent="-342900">
              <a:lnSpc>
                <a:spcPct val="100000"/>
              </a:lnSpc>
              <a:spcBef>
                <a:spcPts val="269"/>
              </a:spcBef>
              <a:buClr>
                <a:srgbClr val="002060"/>
              </a:buClr>
              <a:buSzPct val="125000"/>
              <a:buFont typeface="Arial" pitchFamily="34" charset="0"/>
              <a:buChar char="•"/>
            </a:pPr>
            <a:r>
              <a:rPr lang="en-IN" sz="1400" b="1" strike="noStrike" spc="-7" dirty="0">
                <a:solidFill>
                  <a:schemeClr val="bg2">
                    <a:lumMod val="25000"/>
                  </a:schemeClr>
                </a:solidFill>
                <a:latin typeface="Calibri"/>
                <a:ea typeface="DejaVu Sans"/>
              </a:rPr>
              <a:t>About </a:t>
            </a:r>
            <a:r>
              <a:rPr lang="en-IN" sz="1400" b="1" strike="noStrike" spc="-7" dirty="0" smtClean="0">
                <a:solidFill>
                  <a:schemeClr val="bg2">
                    <a:lumMod val="25000"/>
                  </a:schemeClr>
                </a:solidFill>
                <a:latin typeface="Calibri"/>
                <a:ea typeface="DejaVu Sans"/>
              </a:rPr>
              <a:t>Us</a:t>
            </a:r>
          </a:p>
          <a:p>
            <a:pPr marL="356220" indent="-342900">
              <a:lnSpc>
                <a:spcPct val="100000"/>
              </a:lnSpc>
              <a:spcBef>
                <a:spcPts val="269"/>
              </a:spcBef>
              <a:buClr>
                <a:srgbClr val="002060"/>
              </a:buClr>
              <a:buSzPct val="125000"/>
              <a:buFont typeface="Arial" pitchFamily="34" charset="0"/>
              <a:buChar char="•"/>
            </a:pPr>
            <a:r>
              <a:rPr lang="en-IN" sz="1400" b="1" spc="-7" dirty="0" smtClean="0">
                <a:solidFill>
                  <a:schemeClr val="bg2">
                    <a:lumMod val="25000"/>
                  </a:schemeClr>
                </a:solidFill>
                <a:latin typeface="Calibri"/>
                <a:ea typeface="DejaVu Sans"/>
              </a:rPr>
              <a:t>Know more about us </a:t>
            </a:r>
            <a:endParaRPr lang="en-IN" sz="1400" b="1" strike="noStrike" spc="-7" dirty="0">
              <a:solidFill>
                <a:schemeClr val="bg2">
                  <a:lumMod val="25000"/>
                </a:schemeClr>
              </a:solidFill>
              <a:latin typeface="Calibri"/>
              <a:ea typeface="DejaVu Sans"/>
            </a:endParaRPr>
          </a:p>
          <a:p>
            <a:pPr marL="356220" indent="-342900">
              <a:spcBef>
                <a:spcPts val="269"/>
              </a:spcBef>
              <a:buClr>
                <a:srgbClr val="002060"/>
              </a:buClr>
              <a:buSzPct val="125000"/>
              <a:buFont typeface="Arial" pitchFamily="34" charset="0"/>
              <a:buChar char="•"/>
            </a:pPr>
            <a:r>
              <a:rPr lang="en-US" sz="1400" b="1" spc="-7" dirty="0">
                <a:solidFill>
                  <a:schemeClr val="bg2">
                    <a:lumMod val="25000"/>
                  </a:schemeClr>
                </a:solidFill>
                <a:latin typeface="Calibri"/>
              </a:rPr>
              <a:t>Default </a:t>
            </a:r>
            <a:r>
              <a:rPr lang="en-IN" sz="1400" b="1" spc="-7" dirty="0">
                <a:solidFill>
                  <a:schemeClr val="bg2">
                    <a:lumMod val="25000"/>
                  </a:schemeClr>
                </a:solidFill>
                <a:latin typeface="Calibri"/>
              </a:rPr>
              <a:t>fontend</a:t>
            </a:r>
            <a:r>
              <a:rPr lang="en-US" sz="1400" b="1" spc="-15" dirty="0">
                <a:solidFill>
                  <a:schemeClr val="bg2">
                    <a:lumMod val="25000"/>
                  </a:schemeClr>
                </a:solidFill>
                <a:latin typeface="Calibri"/>
              </a:rPr>
              <a:t> </a:t>
            </a:r>
            <a:r>
              <a:rPr lang="en-US" sz="1400" b="1" spc="-7" dirty="0">
                <a:solidFill>
                  <a:schemeClr val="bg2">
                    <a:lumMod val="25000"/>
                  </a:schemeClr>
                </a:solidFill>
                <a:latin typeface="Calibri"/>
              </a:rPr>
              <a:t>page</a:t>
            </a:r>
            <a:endParaRPr lang="en-IN" sz="1400" spc="-1" dirty="0">
              <a:solidFill>
                <a:schemeClr val="bg2">
                  <a:lumMod val="25000"/>
                </a:schemeClr>
              </a:solidFill>
            </a:endParaRPr>
          </a:p>
          <a:p>
            <a:pPr marL="356220" indent="-342900">
              <a:spcBef>
                <a:spcPts val="269"/>
              </a:spcBef>
              <a:buClr>
                <a:srgbClr val="002060"/>
              </a:buClr>
              <a:buSzPct val="125000"/>
              <a:buFont typeface="Arial" pitchFamily="34" charset="0"/>
              <a:buChar char="•"/>
            </a:pPr>
            <a:r>
              <a:rPr lang="en-IN" sz="1400" b="1" spc="-7" dirty="0" smtClean="0">
                <a:solidFill>
                  <a:schemeClr val="bg2">
                    <a:lumMod val="25000"/>
                  </a:schemeClr>
                </a:solidFill>
                <a:latin typeface="Calibri"/>
              </a:rPr>
              <a:t>Book any room online according to needs </a:t>
            </a:r>
            <a:endParaRPr lang="en-IN" sz="1400" spc="-1" dirty="0">
              <a:solidFill>
                <a:schemeClr val="bg2">
                  <a:lumMod val="25000"/>
                </a:schemeClr>
              </a:solidFill>
            </a:endParaRPr>
          </a:p>
          <a:p>
            <a:pPr marL="356220" indent="-342900">
              <a:spcBef>
                <a:spcPts val="269"/>
              </a:spcBef>
              <a:buClr>
                <a:srgbClr val="002060"/>
              </a:buClr>
              <a:buSzPct val="125000"/>
              <a:buFont typeface="Arial" pitchFamily="34" charset="0"/>
              <a:buChar char="•"/>
            </a:pPr>
            <a:r>
              <a:rPr lang="en-IN" sz="1400" b="1" spc="-7" dirty="0" smtClean="0">
                <a:solidFill>
                  <a:schemeClr val="bg2">
                    <a:lumMod val="25000"/>
                  </a:schemeClr>
                </a:solidFill>
                <a:latin typeface="Calibri"/>
              </a:rPr>
              <a:t>Different </a:t>
            </a:r>
            <a:r>
              <a:rPr lang="en-IN" sz="1400" b="1" spc="-7" dirty="0" err="1" smtClean="0">
                <a:solidFill>
                  <a:schemeClr val="bg2">
                    <a:lumMod val="25000"/>
                  </a:schemeClr>
                </a:solidFill>
                <a:latin typeface="Calibri"/>
              </a:rPr>
              <a:t>accomodations</a:t>
            </a:r>
            <a:endParaRPr lang="en-IN" sz="1400" spc="-1" dirty="0">
              <a:solidFill>
                <a:schemeClr val="bg2">
                  <a:lumMod val="25000"/>
                </a:schemeClr>
              </a:solidFill>
            </a:endParaRPr>
          </a:p>
          <a:p>
            <a:pPr marL="356220" indent="-342900">
              <a:spcBef>
                <a:spcPts val="269"/>
              </a:spcBef>
              <a:buClr>
                <a:srgbClr val="002060"/>
              </a:buClr>
              <a:buSzPct val="125000"/>
              <a:buFont typeface="Arial" pitchFamily="34" charset="0"/>
              <a:buChar char="•"/>
            </a:pPr>
            <a:r>
              <a:rPr lang="en-IN" sz="1400" b="1" spc="-7" dirty="0" smtClean="0">
                <a:solidFill>
                  <a:schemeClr val="bg2">
                    <a:lumMod val="25000"/>
                  </a:schemeClr>
                </a:solidFill>
                <a:latin typeface="Calibri"/>
              </a:rPr>
              <a:t>Contact us through our Email  </a:t>
            </a:r>
            <a:endParaRPr lang="en-IN" sz="1400" spc="-1" dirty="0">
              <a:solidFill>
                <a:schemeClr val="bg2">
                  <a:lumMod val="25000"/>
                </a:schemeClr>
              </a:solidFill>
            </a:endParaRPr>
          </a:p>
          <a:p>
            <a:pPr marL="356220" indent="-342900">
              <a:lnSpc>
                <a:spcPct val="100000"/>
              </a:lnSpc>
              <a:spcBef>
                <a:spcPts val="269"/>
              </a:spcBef>
              <a:buClr>
                <a:srgbClr val="002060"/>
              </a:buClr>
              <a:buSzPct val="125000"/>
            </a:pPr>
            <a:endParaRPr lang="en-IN" sz="1400" b="0" strike="noStrike" spc="-1" dirty="0">
              <a:solidFill>
                <a:schemeClr val="bg2">
                  <a:lumMod val="25000"/>
                </a:schemeClr>
              </a:solidFill>
              <a:latin typeface="Arial"/>
            </a:endParaRPr>
          </a:p>
          <a:p>
            <a:pPr marL="348480" indent="-335160">
              <a:lnSpc>
                <a:spcPct val="100000"/>
              </a:lnSpc>
              <a:spcBef>
                <a:spcPts val="269"/>
              </a:spcBef>
            </a:pPr>
            <a:endParaRPr lang="en-IN" sz="1400" b="0" strike="noStrike" spc="-1" dirty="0"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7111440" y="224280"/>
            <a:ext cx="1845360" cy="1055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253800" y="249840"/>
            <a:ext cx="6093720" cy="55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2060"/>
                </a:solidFill>
                <a:latin typeface="Constantia"/>
                <a:ea typeface="DejaVu Sans"/>
              </a:rPr>
              <a:t>Default Display Page</a:t>
            </a:r>
            <a:endParaRPr lang="en-IN" sz="28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7111440" y="224280"/>
            <a:ext cx="1845360" cy="1055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" name="Picture 4" descr="Screenshot (49).png"/>
          <p:cNvPicPr>
            <a:picLocks noChangeAspect="1"/>
          </p:cNvPicPr>
          <p:nvPr/>
        </p:nvPicPr>
        <p:blipFill>
          <a:blip r:embed="rId3"/>
          <a:srcRect t="7994"/>
          <a:stretch>
            <a:fillRect/>
          </a:stretch>
        </p:blipFill>
        <p:spPr>
          <a:xfrm>
            <a:off x="228600" y="1276350"/>
            <a:ext cx="6781800" cy="35081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u="sng" dirty="0" smtClean="0"/>
              <a:t>USER : LOGIN </a:t>
            </a:r>
            <a:endParaRPr lang="en-US" sz="2800" b="1" u="sng" dirty="0"/>
          </a:p>
        </p:txBody>
      </p:sp>
      <p:pic>
        <p:nvPicPr>
          <p:cNvPr id="4" name="Picture 3" descr="Screenshot (59).png"/>
          <p:cNvPicPr>
            <a:picLocks noChangeAspect="1"/>
          </p:cNvPicPr>
          <p:nvPr/>
        </p:nvPicPr>
        <p:blipFill>
          <a:blip r:embed="rId2"/>
          <a:srcRect t="10222"/>
          <a:stretch>
            <a:fillRect/>
          </a:stretch>
        </p:blipFill>
        <p:spPr>
          <a:xfrm>
            <a:off x="457199" y="1200150"/>
            <a:ext cx="6793407" cy="3429000"/>
          </a:xfrm>
          <a:prstGeom prst="rect">
            <a:avLst/>
          </a:prstGeom>
        </p:spPr>
      </p:pic>
      <p:sp>
        <p:nvSpPr>
          <p:cNvPr id="5" name="CustomShape 2"/>
          <p:cNvSpPr/>
          <p:nvPr/>
        </p:nvSpPr>
        <p:spPr>
          <a:xfrm>
            <a:off x="7111440" y="224280"/>
            <a:ext cx="1845360" cy="10555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53800" y="249840"/>
            <a:ext cx="6093720" cy="55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pc="-1" dirty="0" smtClean="0">
                <a:solidFill>
                  <a:srgbClr val="002060"/>
                </a:solidFill>
                <a:latin typeface="Constantia"/>
              </a:rPr>
              <a:t>We Offer</a:t>
            </a:r>
            <a:endParaRPr lang="en-IN" sz="28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7111440" y="224280"/>
            <a:ext cx="1845360" cy="1055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" name="Picture 4" descr="Screenshot (50).png"/>
          <p:cNvPicPr>
            <a:picLocks noChangeAspect="1"/>
          </p:cNvPicPr>
          <p:nvPr/>
        </p:nvPicPr>
        <p:blipFill>
          <a:blip r:embed="rId3"/>
          <a:srcRect t="7993"/>
          <a:stretch>
            <a:fillRect/>
          </a:stretch>
        </p:blipFill>
        <p:spPr>
          <a:xfrm>
            <a:off x="228600" y="1123950"/>
            <a:ext cx="6781800" cy="35081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253800" y="249840"/>
            <a:ext cx="6093720" cy="55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2"/>
          <p:cNvSpPr/>
          <p:nvPr/>
        </p:nvSpPr>
        <p:spPr>
          <a:xfrm>
            <a:off x="7111440" y="224280"/>
            <a:ext cx="1845360" cy="1055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u="sng" dirty="0" smtClean="0"/>
              <a:t>ROOMS</a:t>
            </a:r>
            <a:endParaRPr lang="en-US" sz="4400" b="1" u="sng" dirty="0"/>
          </a:p>
        </p:txBody>
      </p:sp>
      <p:sp>
        <p:nvSpPr>
          <p:cNvPr id="6" name="Subtitle 5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Screenshot (51).png"/>
          <p:cNvPicPr>
            <a:picLocks noChangeAspect="1"/>
          </p:cNvPicPr>
          <p:nvPr/>
        </p:nvPicPr>
        <p:blipFill>
          <a:blip r:embed="rId3"/>
          <a:srcRect t="8333"/>
          <a:stretch>
            <a:fillRect/>
          </a:stretch>
        </p:blipFill>
        <p:spPr>
          <a:xfrm>
            <a:off x="457200" y="1200150"/>
            <a:ext cx="6505574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253800" y="249840"/>
            <a:ext cx="6093720" cy="55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2"/>
          <p:cNvSpPr/>
          <p:nvPr/>
        </p:nvSpPr>
        <p:spPr>
          <a:xfrm>
            <a:off x="7111440" y="224280"/>
            <a:ext cx="1845360" cy="1055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" name="Picture 4" descr="Screenshot (52).png"/>
          <p:cNvPicPr>
            <a:picLocks noChangeAspect="1"/>
          </p:cNvPicPr>
          <p:nvPr/>
        </p:nvPicPr>
        <p:blipFill>
          <a:blip r:embed="rId3"/>
          <a:srcRect t="8209"/>
          <a:stretch>
            <a:fillRect/>
          </a:stretch>
        </p:blipFill>
        <p:spPr>
          <a:xfrm>
            <a:off x="304800" y="1428750"/>
            <a:ext cx="6603802" cy="340802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CONTACT US</a:t>
            </a:r>
            <a:endParaRPr 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(53).png"/>
          <p:cNvPicPr>
            <a:picLocks noChangeAspect="1"/>
          </p:cNvPicPr>
          <p:nvPr/>
        </p:nvPicPr>
        <p:blipFill>
          <a:blip r:embed="rId2"/>
          <a:srcRect t="10715"/>
          <a:stretch>
            <a:fillRect/>
          </a:stretch>
        </p:blipFill>
        <p:spPr>
          <a:xfrm>
            <a:off x="381000" y="1200150"/>
            <a:ext cx="6324600" cy="3174851"/>
          </a:xfrm>
          <a:prstGeom prst="rect">
            <a:avLst/>
          </a:prstGeom>
        </p:spPr>
      </p:pic>
      <p:sp>
        <p:nvSpPr>
          <p:cNvPr id="5" name="CustomShape 2"/>
          <p:cNvSpPr/>
          <p:nvPr/>
        </p:nvSpPr>
        <p:spPr>
          <a:xfrm>
            <a:off x="7111440" y="224280"/>
            <a:ext cx="1845360" cy="10555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253800" y="249840"/>
            <a:ext cx="6093720" cy="55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2"/>
          <p:cNvSpPr/>
          <p:nvPr/>
        </p:nvSpPr>
        <p:spPr>
          <a:xfrm>
            <a:off x="7111440" y="224280"/>
            <a:ext cx="1845360" cy="1055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u="sng" dirty="0" smtClean="0"/>
              <a:t>GALLERY</a:t>
            </a:r>
            <a:endParaRPr lang="en-US" sz="2800" b="1" u="sng" dirty="0"/>
          </a:p>
        </p:txBody>
      </p:sp>
      <p:sp>
        <p:nvSpPr>
          <p:cNvPr id="6" name="Subtitle 5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Screenshot (54).png"/>
          <p:cNvPicPr>
            <a:picLocks noChangeAspect="1"/>
          </p:cNvPicPr>
          <p:nvPr/>
        </p:nvPicPr>
        <p:blipFill>
          <a:blip r:embed="rId3"/>
          <a:srcRect t="9667"/>
          <a:stretch>
            <a:fillRect/>
          </a:stretch>
        </p:blipFill>
        <p:spPr>
          <a:xfrm>
            <a:off x="152400" y="1200150"/>
            <a:ext cx="7010400" cy="356042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u="sng" dirty="0" smtClean="0"/>
              <a:t>ADMIN : LOGIN</a:t>
            </a:r>
            <a:endParaRPr lang="en-US" sz="2800" b="1" u="sng" dirty="0"/>
          </a:p>
        </p:txBody>
      </p:sp>
      <p:pic>
        <p:nvPicPr>
          <p:cNvPr id="4" name="Picture 3" descr="Screenshot (58).png"/>
          <p:cNvPicPr>
            <a:picLocks noChangeAspect="1"/>
          </p:cNvPicPr>
          <p:nvPr/>
        </p:nvPicPr>
        <p:blipFill>
          <a:blip r:embed="rId2"/>
          <a:srcRect t="8273"/>
          <a:stretch>
            <a:fillRect/>
          </a:stretch>
        </p:blipFill>
        <p:spPr>
          <a:xfrm>
            <a:off x="762000" y="971550"/>
            <a:ext cx="6553200" cy="33795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0" y="0"/>
            <a:ext cx="9142560" cy="514224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33A4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32" name="Group 2"/>
          <p:cNvGrpSpPr/>
          <p:nvPr/>
        </p:nvGrpSpPr>
        <p:grpSpPr>
          <a:xfrm>
            <a:off x="0" y="20310"/>
            <a:ext cx="9143280" cy="5142240"/>
            <a:chOff x="0" y="0"/>
            <a:chExt cx="9143280" cy="5142240"/>
          </a:xfrm>
        </p:grpSpPr>
        <p:sp>
          <p:nvSpPr>
            <p:cNvPr id="133" name="CustomShape 3"/>
            <p:cNvSpPr/>
            <p:nvPr/>
          </p:nvSpPr>
          <p:spPr>
            <a:xfrm>
              <a:off x="3582720" y="1550520"/>
              <a:ext cx="5560560" cy="3591360"/>
            </a:xfrm>
            <a:custGeom>
              <a:avLst/>
              <a:gdLst/>
              <a:ahLst/>
              <a:cxnLst/>
              <a:rect l="l" t="t" r="r" b="b"/>
              <a:pathLst>
                <a:path w="5561965" h="3592829">
                  <a:moveTo>
                    <a:pt x="5561388" y="3592792"/>
                  </a:moveTo>
                  <a:lnTo>
                    <a:pt x="0" y="3592792"/>
                  </a:lnTo>
                  <a:lnTo>
                    <a:pt x="5561388" y="0"/>
                  </a:lnTo>
                  <a:lnTo>
                    <a:pt x="5561388" y="359279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" name="CustomShape 4"/>
            <p:cNvSpPr/>
            <p:nvPr/>
          </p:nvSpPr>
          <p:spPr>
            <a:xfrm>
              <a:off x="0" y="2824560"/>
              <a:ext cx="7368840" cy="2317680"/>
            </a:xfrm>
            <a:custGeom>
              <a:avLst/>
              <a:gdLst/>
              <a:ahLst/>
              <a:cxnLst/>
              <a:rect l="l" t="t" r="r" b="b"/>
              <a:pathLst>
                <a:path w="7370445" h="2319020">
                  <a:moveTo>
                    <a:pt x="7370379" y="2318995"/>
                  </a:moveTo>
                  <a:lnTo>
                    <a:pt x="0" y="2318995"/>
                  </a:lnTo>
                  <a:lnTo>
                    <a:pt x="0" y="0"/>
                  </a:lnTo>
                  <a:lnTo>
                    <a:pt x="7370379" y="2318995"/>
                  </a:lnTo>
                  <a:close/>
                </a:path>
              </a:pathLst>
            </a:custGeom>
            <a:solidFill>
              <a:srgbClr val="C3A15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5" name="CustomShape 5"/>
            <p:cNvSpPr/>
            <p:nvPr/>
          </p:nvSpPr>
          <p:spPr>
            <a:xfrm>
              <a:off x="0" y="0"/>
              <a:ext cx="9142560" cy="514188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" name="CustomShape 6"/>
            <p:cNvSpPr/>
            <p:nvPr/>
          </p:nvSpPr>
          <p:spPr>
            <a:xfrm>
              <a:off x="203400" y="206280"/>
              <a:ext cx="8736120" cy="4730040"/>
            </a:xfrm>
            <a:custGeom>
              <a:avLst/>
              <a:gdLst/>
              <a:ahLst/>
              <a:cxnLst/>
              <a:rect l="l" t="t" r="r" b="b"/>
              <a:pathLst>
                <a:path w="8737600" h="4731385">
                  <a:moveTo>
                    <a:pt x="8737482" y="4730990"/>
                  </a:moveTo>
                  <a:lnTo>
                    <a:pt x="0" y="4730990"/>
                  </a:lnTo>
                  <a:lnTo>
                    <a:pt x="0" y="0"/>
                  </a:lnTo>
                  <a:lnTo>
                    <a:pt x="8737482" y="0"/>
                  </a:lnTo>
                  <a:lnTo>
                    <a:pt x="8737482" y="47309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37" name="CustomShape 7"/>
          <p:cNvSpPr/>
          <p:nvPr/>
        </p:nvSpPr>
        <p:spPr>
          <a:xfrm>
            <a:off x="928800" y="-63360"/>
            <a:ext cx="6070680" cy="20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3720" rIns="0" bIns="0" anchor="b">
            <a:noAutofit/>
          </a:bodyPr>
          <a:lstStyle/>
          <a:p>
            <a:pPr marL="12600">
              <a:lnSpc>
                <a:spcPct val="100000"/>
              </a:lnSpc>
              <a:spcBef>
                <a:spcPts val="1210"/>
              </a:spcBef>
            </a:pPr>
            <a:r>
              <a:rPr lang="en-IN" sz="3600" b="1" strike="noStrike" spc="-7" dirty="0">
                <a:solidFill>
                  <a:srgbClr val="970000"/>
                </a:solidFill>
                <a:latin typeface="Calibri"/>
                <a:ea typeface="DejaVu Sans"/>
              </a:rPr>
              <a:t>        </a:t>
            </a:r>
            <a:r>
              <a:rPr lang="en-IN" sz="3600" b="1" u="sng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/>
                <a:ea typeface="DejaVu Sans"/>
              </a:rPr>
              <a:t>Project Title</a:t>
            </a:r>
            <a:r>
              <a:t/>
            </a:r>
            <a:br/>
            <a:r>
              <a:rPr lang="en-GB" sz="3300" b="1" strike="noStrike" spc="-7" dirty="0">
                <a:solidFill>
                  <a:srgbClr val="38751C"/>
                </a:solidFill>
                <a:latin typeface="Georgia"/>
                <a:ea typeface="DejaVu Sans"/>
              </a:rPr>
              <a:t>        </a:t>
            </a:r>
            <a:r>
              <a:rPr lang="en-GB" sz="2400" b="1" strike="noStrike" spc="-7" dirty="0" smtClean="0">
                <a:solidFill>
                  <a:schemeClr val="accent2">
                    <a:lumMod val="75000"/>
                  </a:schemeClr>
                </a:solidFill>
                <a:latin typeface="Georgia"/>
                <a:ea typeface="DejaVu Sans"/>
              </a:rPr>
              <a:t>HOTEL MANAGEMENT </a:t>
            </a:r>
            <a:r>
              <a:t/>
            </a:r>
            <a:br/>
            <a:r>
              <a:rPr lang="en-GB" sz="3300" b="1" strike="noStrike" spc="-7" dirty="0">
                <a:solidFill>
                  <a:srgbClr val="38751C"/>
                </a:solidFill>
                <a:latin typeface="Georgia"/>
                <a:ea typeface="DejaVu Sans"/>
              </a:rPr>
              <a:t>                </a:t>
            </a:r>
            <a:endParaRPr lang="en-IN" sz="3300" b="0" strike="noStrike" spc="-1" dirty="0">
              <a:latin typeface="Arial"/>
            </a:endParaRPr>
          </a:p>
        </p:txBody>
      </p:sp>
      <p:sp>
        <p:nvSpPr>
          <p:cNvPr id="138" name="CustomShape 8"/>
          <p:cNvSpPr/>
          <p:nvPr/>
        </p:nvSpPr>
        <p:spPr>
          <a:xfrm>
            <a:off x="7111440" y="224280"/>
            <a:ext cx="1845360" cy="10555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" name="Picture 10" descr="Screenshot (49).png"/>
          <p:cNvPicPr>
            <a:picLocks noChangeAspect="1"/>
          </p:cNvPicPr>
          <p:nvPr/>
        </p:nvPicPr>
        <p:blipFill>
          <a:blip r:embed="rId4"/>
          <a:srcRect t="8982" r="1010" b="-123"/>
          <a:stretch>
            <a:fillRect/>
          </a:stretch>
        </p:blipFill>
        <p:spPr>
          <a:xfrm>
            <a:off x="990600" y="1504950"/>
            <a:ext cx="6477000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u="sng" dirty="0" smtClean="0"/>
              <a:t>ADMIN PAGE : ROOMS</a:t>
            </a:r>
            <a:endParaRPr lang="en-US" sz="2800" b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(55).png"/>
          <p:cNvPicPr>
            <a:picLocks noChangeAspect="1"/>
          </p:cNvPicPr>
          <p:nvPr/>
        </p:nvPicPr>
        <p:blipFill>
          <a:blip r:embed="rId2"/>
          <a:srcRect t="7818"/>
          <a:stretch>
            <a:fillRect/>
          </a:stretch>
        </p:blipFill>
        <p:spPr>
          <a:xfrm>
            <a:off x="381000" y="1200150"/>
            <a:ext cx="6934200" cy="3593784"/>
          </a:xfrm>
          <a:prstGeom prst="rect">
            <a:avLst/>
          </a:prstGeom>
        </p:spPr>
      </p:pic>
      <p:sp>
        <p:nvSpPr>
          <p:cNvPr id="5" name="CustomShape 2"/>
          <p:cNvSpPr/>
          <p:nvPr/>
        </p:nvSpPr>
        <p:spPr>
          <a:xfrm>
            <a:off x="7162800" y="133350"/>
            <a:ext cx="1845360" cy="10555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u="sng" dirty="0" smtClean="0"/>
              <a:t>ADMIN : RESERVATION</a:t>
            </a:r>
            <a:endParaRPr lang="en-US" sz="2800" b="1" u="sng" dirty="0"/>
          </a:p>
        </p:txBody>
      </p:sp>
      <p:pic>
        <p:nvPicPr>
          <p:cNvPr id="4" name="Picture 3" descr="Screenshot (56).png"/>
          <p:cNvPicPr>
            <a:picLocks noChangeAspect="1"/>
          </p:cNvPicPr>
          <p:nvPr/>
        </p:nvPicPr>
        <p:blipFill>
          <a:blip r:embed="rId2"/>
          <a:srcRect t="7818"/>
          <a:stretch>
            <a:fillRect/>
          </a:stretch>
        </p:blipFill>
        <p:spPr>
          <a:xfrm>
            <a:off x="609600" y="1123950"/>
            <a:ext cx="6934200" cy="3593784"/>
          </a:xfrm>
          <a:prstGeom prst="rect">
            <a:avLst/>
          </a:prstGeom>
        </p:spPr>
      </p:pic>
      <p:sp>
        <p:nvSpPr>
          <p:cNvPr id="5" name="CustomShape 2"/>
          <p:cNvSpPr/>
          <p:nvPr/>
        </p:nvSpPr>
        <p:spPr>
          <a:xfrm>
            <a:off x="7162800" y="133350"/>
            <a:ext cx="1845360" cy="10555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u="sng" dirty="0" smtClean="0"/>
              <a:t>ADMIN : LOGOUT </a:t>
            </a:r>
            <a:endParaRPr lang="en-US" sz="2800" b="1" u="sng" dirty="0"/>
          </a:p>
        </p:txBody>
      </p:sp>
      <p:pic>
        <p:nvPicPr>
          <p:cNvPr id="4" name="Picture 3" descr="Screenshot (57).png"/>
          <p:cNvPicPr>
            <a:picLocks noChangeAspect="1"/>
          </p:cNvPicPr>
          <p:nvPr/>
        </p:nvPicPr>
        <p:blipFill>
          <a:blip r:embed="rId2"/>
          <a:srcRect t="7905"/>
          <a:stretch>
            <a:fillRect/>
          </a:stretch>
        </p:blipFill>
        <p:spPr>
          <a:xfrm>
            <a:off x="685800" y="1200150"/>
            <a:ext cx="6858000" cy="3550943"/>
          </a:xfrm>
          <a:prstGeom prst="rect">
            <a:avLst/>
          </a:prstGeom>
        </p:spPr>
      </p:pic>
      <p:sp>
        <p:nvSpPr>
          <p:cNvPr id="5" name="CustomShape 2"/>
          <p:cNvSpPr/>
          <p:nvPr/>
        </p:nvSpPr>
        <p:spPr>
          <a:xfrm>
            <a:off x="7162800" y="133350"/>
            <a:ext cx="1845360" cy="10555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2806560" y="2831760"/>
            <a:ext cx="3706200" cy="159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5200" b="1" strike="noStrike" spc="-7">
                <a:solidFill>
                  <a:srgbClr val="264D12"/>
                </a:solidFill>
                <a:latin typeface="Georgia"/>
                <a:ea typeface="DejaVu Sans"/>
              </a:rPr>
              <a:t>Thank</a:t>
            </a:r>
            <a:r>
              <a:rPr lang="en-US" sz="5200" b="1" strike="noStrike" spc="-100">
                <a:solidFill>
                  <a:srgbClr val="264D12"/>
                </a:solidFill>
                <a:latin typeface="Georgia"/>
                <a:ea typeface="DejaVu Sans"/>
              </a:rPr>
              <a:t> </a:t>
            </a:r>
            <a:r>
              <a:rPr lang="en-US" sz="5200" b="1" strike="noStrike" spc="-7">
                <a:solidFill>
                  <a:srgbClr val="264D12"/>
                </a:solidFill>
                <a:latin typeface="Georgia"/>
                <a:ea typeface="DejaVu Sans"/>
              </a:rPr>
              <a:t>You</a:t>
            </a:r>
            <a:endParaRPr lang="en-IN" sz="5200" b="0" strike="noStrike" spc="-1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2421720" y="289440"/>
            <a:ext cx="4598640" cy="26316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2261880" y="432000"/>
            <a:ext cx="3065040" cy="52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b">
            <a:no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3100" b="1" strike="noStrike" spc="-7" dirty="0">
                <a:solidFill>
                  <a:schemeClr val="bg2">
                    <a:lumMod val="25000"/>
                  </a:schemeClr>
                </a:solidFill>
                <a:latin typeface="Georgia"/>
                <a:ea typeface="DejaVu Sans"/>
              </a:rPr>
              <a:t>Introduction</a:t>
            </a:r>
            <a:endParaRPr lang="en-IN" sz="3100" b="0" strike="noStrike" spc="-1" dirty="0">
              <a:solidFill>
                <a:schemeClr val="bg2">
                  <a:lumMod val="25000"/>
                </a:schemeClr>
              </a:solid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892080" y="1296000"/>
            <a:ext cx="4745160" cy="27647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100" b="1" strike="noStrike" spc="-7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970000"/>
                  </a:solidFill>
                </a:uFill>
                <a:latin typeface="Georgia"/>
                <a:ea typeface="DejaVu Sans"/>
              </a:rPr>
              <a:t>Team</a:t>
            </a:r>
            <a:r>
              <a:rPr lang="en-US" sz="2100" b="1" strike="noStrike" spc="-100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970000"/>
                  </a:solidFill>
                </a:uFill>
                <a:latin typeface="Georgia"/>
                <a:ea typeface="DejaVu Sans"/>
              </a:rPr>
              <a:t> </a:t>
            </a:r>
            <a:r>
              <a:rPr lang="en-US" sz="2100" b="1" strike="noStrike" spc="-7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970000"/>
                  </a:solidFill>
                </a:uFill>
                <a:latin typeface="Georgia"/>
                <a:ea typeface="DejaVu Sans"/>
              </a:rPr>
              <a:t>Members:</a:t>
            </a:r>
            <a:endParaRPr lang="en-IN" sz="2100" b="0" strike="noStrike" spc="-1" dirty="0">
              <a:solidFill>
                <a:schemeClr val="accent2">
                  <a:lumMod val="75000"/>
                </a:schemeClr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endParaRPr lang="en-IN" sz="2100" b="0" strike="noStrike" spc="-1" dirty="0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38751C"/>
              </a:buClr>
              <a:buFont typeface="Arial"/>
              <a:buChar char="•"/>
            </a:pPr>
            <a:r>
              <a:rPr lang="en-US" sz="1700" b="1" spc="-7" dirty="0" err="1" smtClean="0">
                <a:solidFill>
                  <a:schemeClr val="accent3">
                    <a:lumMod val="75000"/>
                  </a:schemeClr>
                </a:solidFill>
                <a:latin typeface="Georgia"/>
                <a:ea typeface="DejaVu Sans"/>
              </a:rPr>
              <a:t>Naman</a:t>
            </a:r>
            <a:r>
              <a:rPr lang="en-US" sz="1700" b="1" spc="-7" dirty="0" smtClean="0">
                <a:solidFill>
                  <a:schemeClr val="accent3">
                    <a:lumMod val="75000"/>
                  </a:schemeClr>
                </a:solidFill>
                <a:latin typeface="Georgia"/>
                <a:ea typeface="DejaVu Sans"/>
              </a:rPr>
              <a:t> Sharma (191500476)</a:t>
            </a:r>
            <a:r>
              <a:rPr lang="en-US" sz="1700" b="1" strike="noStrike" spc="-7" dirty="0" smtClean="0">
                <a:solidFill>
                  <a:schemeClr val="accent3">
                    <a:lumMod val="75000"/>
                  </a:schemeClr>
                </a:solidFill>
                <a:latin typeface="Georgia"/>
                <a:ea typeface="DejaVu Sans"/>
              </a:rPr>
              <a:t>  </a:t>
            </a:r>
            <a:endParaRPr lang="en-IN" sz="1700" b="0" strike="noStrike" spc="-1" dirty="0">
              <a:solidFill>
                <a:schemeClr val="accent3">
                  <a:lumMod val="7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1" strike="noStrike" spc="-7" dirty="0">
                <a:solidFill>
                  <a:schemeClr val="accent3">
                    <a:lumMod val="75000"/>
                  </a:schemeClr>
                </a:solidFill>
                <a:latin typeface="Georgia"/>
                <a:ea typeface="DejaVu Sans"/>
              </a:rPr>
              <a:t>                            </a:t>
            </a:r>
            <a:endParaRPr lang="en-IN" sz="1700" b="0" strike="noStrike" spc="-1" dirty="0">
              <a:solidFill>
                <a:schemeClr val="accent3">
                  <a:lumMod val="75000"/>
                </a:schemeClr>
              </a:solid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38751C"/>
              </a:buClr>
              <a:buFont typeface="Arial"/>
              <a:buChar char="•"/>
            </a:pPr>
            <a:r>
              <a:rPr lang="en-US" sz="1700" b="1" spc="-7" dirty="0" err="1" smtClean="0">
                <a:solidFill>
                  <a:schemeClr val="accent3">
                    <a:lumMod val="75000"/>
                  </a:schemeClr>
                </a:solidFill>
                <a:latin typeface="Georgia"/>
                <a:ea typeface="DejaVu Sans"/>
              </a:rPr>
              <a:t>Rohit</a:t>
            </a:r>
            <a:r>
              <a:rPr lang="en-US" sz="1700" b="1" spc="-7" dirty="0" smtClean="0">
                <a:solidFill>
                  <a:schemeClr val="accent3">
                    <a:lumMod val="75000"/>
                  </a:schemeClr>
                </a:solidFill>
                <a:latin typeface="Georgia"/>
                <a:ea typeface="DejaVu Sans"/>
              </a:rPr>
              <a:t> Kumar </a:t>
            </a:r>
            <a:r>
              <a:rPr lang="en-US" sz="1700" b="1" strike="noStrike" spc="-7" dirty="0" smtClean="0">
                <a:solidFill>
                  <a:schemeClr val="accent3">
                    <a:lumMod val="75000"/>
                  </a:schemeClr>
                </a:solidFill>
                <a:latin typeface="Georgia"/>
                <a:ea typeface="DejaVu Sans"/>
              </a:rPr>
              <a:t>(19500671)</a:t>
            </a:r>
            <a:endParaRPr lang="en-IN" sz="1700" b="0" strike="noStrike" spc="-1" dirty="0">
              <a:solidFill>
                <a:schemeClr val="accent3">
                  <a:lumMod val="7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700" b="0" strike="noStrike" spc="-1" dirty="0">
              <a:solidFill>
                <a:schemeClr val="accent3">
                  <a:lumMod val="75000"/>
                </a:schemeClr>
              </a:solid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38751C"/>
              </a:buClr>
              <a:buFont typeface="Arial"/>
              <a:buChar char="•"/>
            </a:pPr>
            <a:r>
              <a:rPr lang="en-US" sz="1700" b="1" spc="-7" dirty="0" err="1" smtClean="0">
                <a:solidFill>
                  <a:schemeClr val="accent3">
                    <a:lumMod val="75000"/>
                  </a:schemeClr>
                </a:solidFill>
                <a:latin typeface="Georgia"/>
                <a:ea typeface="DejaVu Sans"/>
              </a:rPr>
              <a:t>Sushant</a:t>
            </a:r>
            <a:r>
              <a:rPr lang="en-US" sz="1700" b="1" spc="-7" dirty="0" smtClean="0">
                <a:solidFill>
                  <a:schemeClr val="accent3">
                    <a:lumMod val="75000"/>
                  </a:schemeClr>
                </a:solidFill>
                <a:latin typeface="Georgia"/>
                <a:ea typeface="DejaVu Sans"/>
              </a:rPr>
              <a:t> </a:t>
            </a:r>
            <a:r>
              <a:rPr lang="en-US" sz="1700" b="1" spc="-7" dirty="0" err="1" smtClean="0">
                <a:solidFill>
                  <a:schemeClr val="accent3">
                    <a:lumMod val="75000"/>
                  </a:schemeClr>
                </a:solidFill>
                <a:latin typeface="Georgia"/>
                <a:ea typeface="DejaVu Sans"/>
              </a:rPr>
              <a:t>Gautam</a:t>
            </a:r>
            <a:r>
              <a:rPr lang="en-US" sz="1700" b="1" strike="noStrike" spc="-7" dirty="0" smtClean="0">
                <a:solidFill>
                  <a:schemeClr val="accent3">
                    <a:lumMod val="75000"/>
                  </a:schemeClr>
                </a:solidFill>
                <a:latin typeface="Georgia"/>
                <a:ea typeface="DejaVu Sans"/>
              </a:rPr>
              <a:t> </a:t>
            </a:r>
            <a:r>
              <a:rPr lang="en-US" sz="1700" b="1" strike="noStrike" spc="-7" dirty="0">
                <a:solidFill>
                  <a:schemeClr val="accent3">
                    <a:lumMod val="75000"/>
                  </a:schemeClr>
                </a:solidFill>
                <a:latin typeface="Georgia"/>
                <a:ea typeface="DejaVu Sans"/>
              </a:rPr>
              <a:t>(</a:t>
            </a:r>
            <a:r>
              <a:rPr lang="en-US" sz="1700" b="1" strike="noStrike" spc="-7" dirty="0" smtClean="0">
                <a:solidFill>
                  <a:schemeClr val="accent3">
                    <a:lumMod val="75000"/>
                  </a:schemeClr>
                </a:solidFill>
                <a:latin typeface="Georgia"/>
                <a:ea typeface="DejaVu Sans"/>
              </a:rPr>
              <a:t>191500833)</a:t>
            </a:r>
            <a:endParaRPr lang="en-IN" sz="1700" b="0" strike="noStrike" spc="-1" dirty="0">
              <a:solidFill>
                <a:schemeClr val="accent3">
                  <a:lumMod val="7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700" b="0" strike="noStrike" spc="-1" dirty="0">
              <a:solidFill>
                <a:schemeClr val="accent3">
                  <a:lumMod val="75000"/>
                </a:schemeClr>
              </a:solid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38751C"/>
              </a:buClr>
              <a:buFont typeface="Arial"/>
              <a:buChar char="•"/>
            </a:pPr>
            <a:r>
              <a:rPr lang="en-US" sz="1700" b="1" spc="-7" dirty="0" err="1" smtClean="0">
                <a:solidFill>
                  <a:schemeClr val="accent3">
                    <a:lumMod val="75000"/>
                  </a:schemeClr>
                </a:solidFill>
                <a:latin typeface="Georgia"/>
                <a:ea typeface="DejaVu Sans"/>
              </a:rPr>
              <a:t>Ayush</a:t>
            </a:r>
            <a:r>
              <a:rPr lang="en-US" sz="1700" b="1" spc="-7" dirty="0" smtClean="0">
                <a:solidFill>
                  <a:schemeClr val="accent3">
                    <a:lumMod val="75000"/>
                  </a:schemeClr>
                </a:solidFill>
                <a:latin typeface="Georgia"/>
                <a:ea typeface="DejaVu Sans"/>
              </a:rPr>
              <a:t> </a:t>
            </a:r>
            <a:r>
              <a:rPr lang="en-US" sz="1700" b="1" spc="-7" dirty="0" err="1" smtClean="0">
                <a:solidFill>
                  <a:schemeClr val="accent3">
                    <a:lumMod val="75000"/>
                  </a:schemeClr>
                </a:solidFill>
                <a:latin typeface="Georgia"/>
                <a:ea typeface="DejaVu Sans"/>
              </a:rPr>
              <a:t>Parashar</a:t>
            </a:r>
            <a:r>
              <a:rPr lang="en-US" sz="1700" b="1" spc="-7" dirty="0" smtClean="0">
                <a:solidFill>
                  <a:schemeClr val="accent3">
                    <a:lumMod val="75000"/>
                  </a:schemeClr>
                </a:solidFill>
                <a:latin typeface="Georgia"/>
                <a:ea typeface="DejaVu Sans"/>
              </a:rPr>
              <a:t> </a:t>
            </a:r>
            <a:r>
              <a:rPr lang="en-US" sz="1700" b="1" strike="noStrike" spc="-7" dirty="0" smtClean="0">
                <a:solidFill>
                  <a:schemeClr val="accent3">
                    <a:lumMod val="75000"/>
                  </a:schemeClr>
                </a:solidFill>
                <a:latin typeface="Georgia"/>
                <a:ea typeface="DejaVu Sans"/>
              </a:rPr>
              <a:t>(191500199)</a:t>
            </a:r>
            <a:endParaRPr lang="en-IN" sz="1700" b="0" strike="noStrike" spc="-1" dirty="0">
              <a:solidFill>
                <a:schemeClr val="accent3">
                  <a:lumMod val="7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700" b="0" strike="noStrike" spc="-1" dirty="0">
              <a:solidFill>
                <a:schemeClr val="accent3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7111440" y="224280"/>
            <a:ext cx="1845360" cy="1055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2520000" y="427320"/>
            <a:ext cx="2222280" cy="57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b">
            <a:no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3200" b="1" strike="noStrike" spc="-7" dirty="0">
                <a:solidFill>
                  <a:schemeClr val="bg2">
                    <a:lumMod val="25000"/>
                  </a:schemeClr>
                </a:solidFill>
                <a:latin typeface="Georgia"/>
                <a:ea typeface="DejaVu Sans"/>
              </a:rPr>
              <a:t>Outline</a:t>
            </a:r>
            <a:endParaRPr lang="en-IN" sz="3200" b="0" strike="noStrike" spc="-1" dirty="0">
              <a:solidFill>
                <a:schemeClr val="bg2">
                  <a:lumMod val="25000"/>
                </a:schemeClr>
              </a:solidFill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838080" y="1296720"/>
            <a:ext cx="5280840" cy="18800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6520" rIns="0" bIns="0">
            <a:spAutoFit/>
          </a:bodyPr>
          <a:lstStyle/>
          <a:p>
            <a:pPr marL="469800" indent="-373320">
              <a:lnSpc>
                <a:spcPct val="100000"/>
              </a:lnSpc>
              <a:spcBef>
                <a:spcPts val="445"/>
              </a:spcBef>
              <a:buClr>
                <a:srgbClr val="970000"/>
              </a:buClr>
              <a:buFont typeface="Arial" pitchFamily="34" charset="0"/>
              <a:buChar char="•"/>
            </a:pPr>
            <a:r>
              <a:rPr lang="en-US" sz="1900" b="1" strike="noStrike" spc="-7" dirty="0">
                <a:solidFill>
                  <a:schemeClr val="accent1">
                    <a:lumMod val="75000"/>
                  </a:schemeClr>
                </a:solidFill>
                <a:latin typeface="Calibri"/>
                <a:ea typeface="DejaVu Sans"/>
              </a:rPr>
              <a:t>Background</a:t>
            </a:r>
            <a:r>
              <a:rPr lang="en-US" sz="1900" b="1" strike="noStrike" spc="-21" dirty="0">
                <a:solidFill>
                  <a:schemeClr val="accent1">
                    <a:lumMod val="75000"/>
                  </a:schemeClr>
                </a:solidFill>
                <a:latin typeface="Calibri"/>
                <a:ea typeface="DejaVu Sans"/>
              </a:rPr>
              <a:t> </a:t>
            </a:r>
            <a:r>
              <a:rPr lang="en-US" sz="1900" b="1" strike="noStrike" spc="-7" dirty="0">
                <a:solidFill>
                  <a:schemeClr val="accent1">
                    <a:lumMod val="75000"/>
                  </a:schemeClr>
                </a:solidFill>
                <a:latin typeface="Calibri"/>
                <a:ea typeface="DejaVu Sans"/>
              </a:rPr>
              <a:t>Details</a:t>
            </a:r>
            <a:endParaRPr lang="en-IN" sz="1900" b="0" strike="noStrike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 marL="927000" lvl="1" indent="-373320">
              <a:lnSpc>
                <a:spcPct val="100000"/>
              </a:lnSpc>
              <a:spcBef>
                <a:spcPts val="346"/>
              </a:spcBef>
              <a:buClr>
                <a:srgbClr val="38751C"/>
              </a:buClr>
              <a:buFont typeface="Arial"/>
              <a:buChar char="○"/>
            </a:pPr>
            <a:r>
              <a:rPr lang="en-US" sz="1900" b="1" strike="noStrike" spc="-7" dirty="0">
                <a:solidFill>
                  <a:schemeClr val="accent3">
                    <a:lumMod val="75000"/>
                  </a:schemeClr>
                </a:solidFill>
                <a:latin typeface="Calibri"/>
                <a:ea typeface="DejaVu Sans"/>
              </a:rPr>
              <a:t>Purpose</a:t>
            </a:r>
            <a:endParaRPr lang="en-IN" sz="1900" b="0" strike="noStrike" spc="-1" dirty="0">
              <a:solidFill>
                <a:schemeClr val="accent3">
                  <a:lumMod val="75000"/>
                </a:schemeClr>
              </a:solidFill>
              <a:latin typeface="Arial"/>
            </a:endParaRPr>
          </a:p>
          <a:p>
            <a:pPr marL="927000" lvl="1" indent="-373320">
              <a:lnSpc>
                <a:spcPct val="100000"/>
              </a:lnSpc>
              <a:spcBef>
                <a:spcPts val="346"/>
              </a:spcBef>
              <a:buClr>
                <a:srgbClr val="38751C"/>
              </a:buClr>
              <a:buFont typeface="Arial"/>
              <a:buChar char="○"/>
            </a:pPr>
            <a:r>
              <a:rPr lang="en-US" sz="1900" b="1" strike="noStrike" spc="-7" dirty="0">
                <a:solidFill>
                  <a:schemeClr val="accent3">
                    <a:lumMod val="75000"/>
                  </a:schemeClr>
                </a:solidFill>
                <a:latin typeface="Calibri"/>
                <a:ea typeface="DejaVu Sans"/>
              </a:rPr>
              <a:t>Application</a:t>
            </a:r>
            <a:r>
              <a:rPr lang="en-US" sz="1900" b="1" strike="noStrike" spc="-80" dirty="0">
                <a:solidFill>
                  <a:schemeClr val="accent3">
                    <a:lumMod val="75000"/>
                  </a:schemeClr>
                </a:solidFill>
                <a:latin typeface="Calibri"/>
                <a:ea typeface="DejaVu Sans"/>
              </a:rPr>
              <a:t> </a:t>
            </a:r>
            <a:r>
              <a:rPr lang="en-US" sz="1900" b="1" strike="noStrike" spc="-7" dirty="0">
                <a:solidFill>
                  <a:schemeClr val="accent3">
                    <a:lumMod val="75000"/>
                  </a:schemeClr>
                </a:solidFill>
                <a:latin typeface="Calibri"/>
                <a:ea typeface="DejaVu Sans"/>
              </a:rPr>
              <a:t>details</a:t>
            </a:r>
            <a:endParaRPr lang="en-IN" sz="1900" b="0" strike="noStrike" spc="-1" dirty="0">
              <a:solidFill>
                <a:schemeClr val="accent3">
                  <a:lumMod val="75000"/>
                </a:schemeClr>
              </a:solidFill>
              <a:latin typeface="Arial"/>
            </a:endParaRPr>
          </a:p>
          <a:p>
            <a:pPr marL="927000" lvl="1" indent="-373320">
              <a:lnSpc>
                <a:spcPct val="100000"/>
              </a:lnSpc>
              <a:spcBef>
                <a:spcPts val="346"/>
              </a:spcBef>
              <a:buClr>
                <a:srgbClr val="38751C"/>
              </a:buClr>
              <a:buFont typeface="Arial"/>
              <a:buChar char="○"/>
            </a:pPr>
            <a:r>
              <a:rPr lang="en-US" sz="1900" b="1" strike="noStrike" spc="-7" dirty="0">
                <a:solidFill>
                  <a:schemeClr val="accent3">
                    <a:lumMod val="75000"/>
                  </a:schemeClr>
                </a:solidFill>
                <a:latin typeface="Calibri"/>
                <a:ea typeface="DejaVu Sans"/>
              </a:rPr>
              <a:t>Requirements</a:t>
            </a:r>
            <a:endParaRPr lang="en-IN" sz="1900" b="0" strike="noStrike" spc="-1" dirty="0">
              <a:solidFill>
                <a:schemeClr val="accent3">
                  <a:lumMod val="75000"/>
                </a:schemeClr>
              </a:solidFill>
              <a:latin typeface="Arial"/>
            </a:endParaRPr>
          </a:p>
          <a:p>
            <a:pPr marL="12600">
              <a:lnSpc>
                <a:spcPct val="184000"/>
              </a:lnSpc>
            </a:pPr>
            <a:r>
              <a:rPr lang="en-US" sz="1900" b="1" strike="noStrike" spc="-7" dirty="0">
                <a:solidFill>
                  <a:schemeClr val="accent1">
                    <a:lumMod val="75000"/>
                  </a:schemeClr>
                </a:solidFill>
                <a:latin typeface="Calibri"/>
                <a:ea typeface="DejaVu Sans"/>
              </a:rPr>
              <a:t>Modules Description  Application</a:t>
            </a:r>
            <a:r>
              <a:rPr lang="en-US" sz="1900" b="1" strike="noStrike" spc="-100" dirty="0">
                <a:solidFill>
                  <a:schemeClr val="accent1">
                    <a:lumMod val="75000"/>
                  </a:schemeClr>
                </a:solidFill>
                <a:latin typeface="Calibri"/>
                <a:ea typeface="DejaVu Sans"/>
              </a:rPr>
              <a:t> </a:t>
            </a:r>
            <a:r>
              <a:rPr lang="en-US" sz="1900" b="1" strike="noStrike" spc="-7" dirty="0">
                <a:solidFill>
                  <a:schemeClr val="accent1">
                    <a:lumMod val="75000"/>
                  </a:schemeClr>
                </a:solidFill>
                <a:latin typeface="Calibri"/>
                <a:ea typeface="DejaVu Sans"/>
              </a:rPr>
              <a:t>Description</a:t>
            </a:r>
            <a:endParaRPr lang="en-IN" sz="1900" b="0" strike="noStrike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7111440" y="224280"/>
            <a:ext cx="1845360" cy="1055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571320" y="-50040"/>
            <a:ext cx="2213280" cy="87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b">
            <a:no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3400" b="1" strike="noStrike" spc="-7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/>
                <a:ea typeface="DejaVu Sans"/>
              </a:rPr>
              <a:t>Purpose:</a:t>
            </a:r>
            <a:endParaRPr lang="en-IN" sz="3400" b="0" strike="noStrike" spc="-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428760" y="1071720"/>
            <a:ext cx="6428160" cy="22651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439920" indent="-426600">
              <a:lnSpc>
                <a:spcPct val="115000"/>
              </a:lnSpc>
              <a:spcBef>
                <a:spcPts val="99"/>
              </a:spcBef>
              <a:buClr>
                <a:srgbClr val="0B5394"/>
              </a:buClr>
              <a:buFont typeface="Arial"/>
              <a:buChar char="●"/>
            </a:pPr>
            <a:r>
              <a:rPr lang="en-US" sz="1800" b="1" strike="noStrike" spc="-7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To </a:t>
            </a:r>
            <a:r>
              <a:rPr lang="en-GB" sz="1800" b="1" strike="noStrike" spc="-7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make </a:t>
            </a:r>
            <a:r>
              <a:rPr lang="en-US" sz="1800" b="1" strike="noStrike" spc="-7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US" sz="1800" b="1" strike="noStrike" spc="-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a </a:t>
            </a:r>
            <a:r>
              <a:rPr lang="en-US" sz="1800" b="1" strike="noStrike" spc="-7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website </a:t>
            </a:r>
            <a:r>
              <a:rPr lang="en-US" sz="1800" b="1" strike="noStrike" spc="-7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for Tourists to stay in our hotel .</a:t>
            </a:r>
            <a:endParaRPr lang="en-IN" sz="1800" b="0" strike="noStrike" spc="-1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439920" indent="-426600">
              <a:lnSpc>
                <a:spcPct val="115000"/>
              </a:lnSpc>
              <a:spcBef>
                <a:spcPts val="99"/>
              </a:spcBef>
              <a:buClr>
                <a:srgbClr val="0B5394"/>
              </a:buClr>
              <a:buFont typeface="Arial"/>
              <a:buChar char="●"/>
            </a:pPr>
            <a:r>
              <a:rPr lang="en-US" sz="1800" b="1" strike="noStrike" spc="-7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To </a:t>
            </a:r>
            <a:r>
              <a:rPr lang="en-US" b="1" spc="-7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provide a convenient way to book a room </a:t>
            </a:r>
            <a:endParaRPr lang="en-IN" sz="1800" b="0" strike="noStrike" spc="-1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439920" indent="-426600">
              <a:lnSpc>
                <a:spcPct val="115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●"/>
            </a:pPr>
            <a:r>
              <a:rPr lang="en-US" sz="1800" b="1" strike="noStrike" spc="-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 Easy to </a:t>
            </a:r>
            <a:r>
              <a:rPr lang="en-US" sz="1800" b="1" strike="noStrike" spc="-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find availability of rooms according to their needs</a:t>
            </a:r>
            <a:endParaRPr lang="en-IN" sz="1800" b="0" strike="noStrike" spc="-1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439920" indent="-426600">
              <a:lnSpc>
                <a:spcPct val="115000"/>
              </a:lnSpc>
              <a:spcBef>
                <a:spcPts val="99"/>
              </a:spcBef>
              <a:buClr>
                <a:srgbClr val="0B5394"/>
              </a:buClr>
              <a:buFont typeface="Arial"/>
              <a:buChar char="●"/>
            </a:pPr>
            <a:r>
              <a:rPr lang="en-US" sz="1800" b="1" strike="noStrike" spc="-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A storehouse of </a:t>
            </a:r>
            <a:r>
              <a:rPr lang="en-US" sz="1800" b="1" strike="noStrike" spc="-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different type of rooms.</a:t>
            </a:r>
            <a:endParaRPr lang="en-IN" sz="1800" b="0" strike="noStrike" spc="-1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15000"/>
              </a:lnSpc>
              <a:spcBef>
                <a:spcPts val="99"/>
              </a:spcBef>
            </a:pP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latin typeface="Arial"/>
            </a:endParaRPr>
          </a:p>
          <a:p>
            <a:pPr>
              <a:lnSpc>
                <a:spcPct val="115000"/>
              </a:lnSpc>
              <a:spcBef>
                <a:spcPts val="99"/>
              </a:spcBef>
            </a:pPr>
            <a:endParaRPr lang="en-IN" sz="1800" b="0" strike="noStrike" spc="-1" dirty="0"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7111440" y="224280"/>
            <a:ext cx="1845360" cy="1055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266760" y="424080"/>
            <a:ext cx="8228160" cy="85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chemeClr val="tx2">
                    <a:lumMod val="75000"/>
                  </a:schemeClr>
                </a:solidFill>
                <a:latin typeface="Constantia"/>
                <a:ea typeface="DejaVu Sans"/>
              </a:rPr>
              <a:t>Advantages</a:t>
            </a:r>
            <a:endParaRPr lang="en-IN" sz="4000" b="0" strike="noStrike" spc="-1" dirty="0">
              <a:solidFill>
                <a:schemeClr val="tx2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7111440" y="224280"/>
            <a:ext cx="1845360" cy="1055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3"/>
          <p:cNvSpPr/>
          <p:nvPr/>
        </p:nvSpPr>
        <p:spPr>
          <a:xfrm>
            <a:off x="648000" y="1662120"/>
            <a:ext cx="4246920" cy="316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1800" b="1" strike="noStrike" spc="-1" dirty="0">
                <a:solidFill>
                  <a:schemeClr val="accent1">
                    <a:lumMod val="75000"/>
                  </a:schemeClr>
                </a:solidFill>
                <a:latin typeface="Arial"/>
                <a:ea typeface="DejaVu Sans"/>
              </a:rPr>
              <a:t>a) </a:t>
            </a:r>
            <a:r>
              <a:rPr lang="en-IN" sz="1800" b="1" strike="noStrike" spc="-1" dirty="0" smtClean="0">
                <a:solidFill>
                  <a:schemeClr val="accent1">
                    <a:lumMod val="75000"/>
                  </a:schemeClr>
                </a:solidFill>
                <a:latin typeface="Arial"/>
                <a:ea typeface="DejaVu Sans"/>
              </a:rPr>
              <a:t>Save time of Tourist as they can book online from anywhere </a:t>
            </a:r>
            <a:endParaRPr lang="en-IN" sz="1800" b="0" strike="noStrike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1" strike="noStrike" spc="-1" dirty="0">
                <a:solidFill>
                  <a:schemeClr val="accent1">
                    <a:lumMod val="75000"/>
                  </a:schemeClr>
                </a:solidFill>
                <a:latin typeface="Arial"/>
                <a:ea typeface="DejaVu Sans"/>
              </a:rPr>
              <a:t>b) </a:t>
            </a:r>
            <a:r>
              <a:rPr lang="en-IN" b="1" spc="-1" dirty="0" smtClean="0">
                <a:solidFill>
                  <a:schemeClr val="accent1">
                    <a:lumMod val="75000"/>
                  </a:schemeClr>
                </a:solidFill>
                <a:latin typeface="Arial"/>
                <a:ea typeface="DejaVu Sans"/>
              </a:rPr>
              <a:t>Easily </a:t>
            </a:r>
            <a:r>
              <a:rPr lang="en-IN" b="1" spc="-1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ea typeface="DejaVu Sans"/>
              </a:rPr>
              <a:t>appprochable</a:t>
            </a:r>
            <a:r>
              <a:rPr lang="en-IN" b="1" spc="-1" dirty="0" smtClean="0">
                <a:solidFill>
                  <a:schemeClr val="accent1">
                    <a:lumMod val="75000"/>
                  </a:schemeClr>
                </a:solidFill>
                <a:latin typeface="Arial"/>
                <a:ea typeface="DejaVu Sans"/>
              </a:rPr>
              <a:t> for the user </a:t>
            </a:r>
            <a:endParaRPr lang="en-IN" sz="1800" b="0" strike="noStrike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1" strike="noStrike" spc="-1" dirty="0">
                <a:solidFill>
                  <a:schemeClr val="accent1">
                    <a:lumMod val="75000"/>
                  </a:schemeClr>
                </a:solidFill>
                <a:latin typeface="Arial"/>
                <a:ea typeface="DejaVu Sans"/>
              </a:rPr>
              <a:t>c) User convenient</a:t>
            </a:r>
            <a:endParaRPr lang="en-IN" sz="1800" b="0" strike="noStrike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1" strike="noStrike" spc="-1" dirty="0">
                <a:solidFill>
                  <a:schemeClr val="accent1">
                    <a:lumMod val="75000"/>
                  </a:schemeClr>
                </a:solidFill>
                <a:latin typeface="Arial"/>
                <a:ea typeface="DejaVu Sans"/>
              </a:rPr>
              <a:t>d) </a:t>
            </a:r>
            <a:r>
              <a:rPr lang="en-IN" b="1" spc="-1" dirty="0" smtClean="0">
                <a:solidFill>
                  <a:schemeClr val="accent1">
                    <a:lumMod val="75000"/>
                  </a:schemeClr>
                </a:solidFill>
                <a:latin typeface="Arial"/>
                <a:ea typeface="DejaVu Sans"/>
              </a:rPr>
              <a:t>Different varieties of rooms according to the requirement </a:t>
            </a:r>
            <a:endParaRPr lang="en-IN" sz="1800" b="0" strike="noStrike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chemeClr val="accent1">
                    <a:lumMod val="75000"/>
                  </a:schemeClr>
                </a:solidFill>
                <a:latin typeface="Arial"/>
                <a:ea typeface="DejaVu Sans"/>
              </a:rPr>
              <a:t> </a:t>
            </a:r>
            <a:endParaRPr lang="en-IN" sz="1800" b="0" strike="noStrike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892080" y="379080"/>
            <a:ext cx="5198040" cy="107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b">
            <a:no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3500" b="1" strike="noStrike" spc="-12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DejaVu Sans"/>
              </a:rPr>
              <a:t>System</a:t>
            </a:r>
            <a:r>
              <a:rPr lang="en-US" sz="3500" b="1" strike="noStrike" spc="-92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DejaVu Sans"/>
              </a:rPr>
              <a:t> </a:t>
            </a:r>
            <a:r>
              <a:rPr lang="en-US" sz="3500" b="1" strike="noStrike" spc="-7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DejaVu Sans"/>
              </a:rPr>
              <a:t>Requirements:</a:t>
            </a:r>
            <a:endParaRPr lang="en-IN" sz="35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892080" y="2050560"/>
            <a:ext cx="5356320" cy="1238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600" rIns="0" bIns="0">
            <a:spAutoFit/>
          </a:bodyPr>
          <a:lstStyle/>
          <a:p>
            <a:pPr marL="527670" indent="-514350">
              <a:lnSpc>
                <a:spcPct val="100000"/>
              </a:lnSpc>
              <a:spcBef>
                <a:spcPts val="99"/>
              </a:spcBef>
              <a:buClr>
                <a:schemeClr val="tx2">
                  <a:lumMod val="75000"/>
                </a:schemeClr>
              </a:buClr>
              <a:buFont typeface="+mj-lt"/>
              <a:buAutoNum type="arabicPeriod"/>
            </a:pPr>
            <a:r>
              <a:rPr lang="en-US" sz="2600" b="1" strike="noStrike" spc="-7" dirty="0">
                <a:solidFill>
                  <a:schemeClr val="accent1">
                    <a:lumMod val="75000"/>
                  </a:schemeClr>
                </a:solidFill>
                <a:latin typeface="Georgia"/>
                <a:ea typeface="DejaVu Sans"/>
              </a:rPr>
              <a:t>Software</a:t>
            </a:r>
            <a:r>
              <a:rPr lang="en-US" sz="2600" b="1" strike="noStrike" spc="-35" dirty="0">
                <a:solidFill>
                  <a:schemeClr val="accent1">
                    <a:lumMod val="75000"/>
                  </a:schemeClr>
                </a:solidFill>
                <a:latin typeface="Georgia"/>
                <a:ea typeface="DejaVu Sans"/>
              </a:rPr>
              <a:t> </a:t>
            </a:r>
            <a:r>
              <a:rPr lang="en-US" sz="2600" b="1" strike="noStrike" spc="-7" dirty="0">
                <a:solidFill>
                  <a:schemeClr val="accent1">
                    <a:lumMod val="75000"/>
                  </a:schemeClr>
                </a:solidFill>
                <a:latin typeface="Georgia"/>
                <a:ea typeface="DejaVu Sans"/>
              </a:rPr>
              <a:t>Requirements.</a:t>
            </a:r>
          </a:p>
          <a:p>
            <a:pPr marL="527670" indent="-514350">
              <a:lnSpc>
                <a:spcPct val="100000"/>
              </a:lnSpc>
              <a:spcBef>
                <a:spcPts val="99"/>
              </a:spcBef>
              <a:buClr>
                <a:schemeClr val="tx2">
                  <a:lumMod val="75000"/>
                </a:schemeClr>
              </a:buClr>
              <a:buFont typeface="+mj-lt"/>
              <a:buAutoNum type="arabicPeriod"/>
            </a:pPr>
            <a:endParaRPr lang="en-US" sz="2600" b="1" strike="noStrike" spc="-7" dirty="0">
              <a:solidFill>
                <a:schemeClr val="accent1">
                  <a:lumMod val="75000"/>
                </a:schemeClr>
              </a:solidFill>
              <a:latin typeface="Georgia"/>
              <a:ea typeface="DejaVu Sans"/>
            </a:endParaRPr>
          </a:p>
          <a:p>
            <a:pPr marL="527670" indent="-514350">
              <a:spcBef>
                <a:spcPts val="99"/>
              </a:spcBef>
              <a:buClr>
                <a:schemeClr val="tx2">
                  <a:lumMod val="75000"/>
                </a:schemeClr>
              </a:buClr>
              <a:buFont typeface="+mj-lt"/>
              <a:buAutoNum type="arabicPeriod"/>
            </a:pPr>
            <a:r>
              <a:rPr lang="en-US" sz="2600" b="1" spc="-7" dirty="0">
                <a:solidFill>
                  <a:schemeClr val="accent1">
                    <a:lumMod val="75000"/>
                  </a:schemeClr>
                </a:solidFill>
                <a:latin typeface="Georgia"/>
              </a:rPr>
              <a:t>Hardware</a:t>
            </a:r>
            <a:r>
              <a:rPr lang="en-US" sz="2600" b="1" spc="-80" dirty="0">
                <a:solidFill>
                  <a:schemeClr val="accent1">
                    <a:lumMod val="75000"/>
                  </a:schemeClr>
                </a:solidFill>
                <a:latin typeface="Georgia"/>
              </a:rPr>
              <a:t> </a:t>
            </a:r>
            <a:r>
              <a:rPr lang="en-US" sz="2600" b="1" spc="-7" dirty="0">
                <a:solidFill>
                  <a:schemeClr val="accent1">
                    <a:lumMod val="75000"/>
                  </a:schemeClr>
                </a:solidFill>
                <a:latin typeface="Georgia"/>
              </a:rPr>
              <a:t>Requirements.</a:t>
            </a:r>
            <a:endParaRPr lang="en-IN" sz="2600" spc="-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7111440" y="224280"/>
            <a:ext cx="1845360" cy="1055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774360" y="294840"/>
            <a:ext cx="6422760" cy="113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b">
            <a:no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3700" b="1" strike="noStrike" spc="-7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/>
                <a:ea typeface="DejaVu Sans"/>
              </a:rPr>
              <a:t>1.</a:t>
            </a:r>
            <a:r>
              <a:rPr lang="en-US" sz="3700" b="1" strike="noStrike" spc="-7" dirty="0">
                <a:solidFill>
                  <a:srgbClr val="38751C"/>
                </a:solidFill>
                <a:latin typeface="Georgia"/>
                <a:ea typeface="DejaVu Sans"/>
              </a:rPr>
              <a:t> </a:t>
            </a:r>
            <a:r>
              <a:rPr lang="en-US" sz="3700" b="1" strike="noStrike" spc="-12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/>
                <a:ea typeface="DejaVu Sans"/>
              </a:rPr>
              <a:t>Software</a:t>
            </a:r>
            <a:r>
              <a:rPr lang="en-US" sz="3700" b="1" strike="noStrike" spc="-106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/>
                <a:ea typeface="DejaVu Sans"/>
              </a:rPr>
              <a:t> </a:t>
            </a:r>
            <a:r>
              <a:rPr lang="en-US" sz="3700" b="1" strike="noStrike" spc="-7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/>
                <a:ea typeface="DejaVu Sans"/>
              </a:rPr>
              <a:t>Requirements:</a:t>
            </a:r>
            <a:endParaRPr lang="en-IN" sz="3700" b="0" strike="noStrike" spc="-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1071360" y="1571760"/>
            <a:ext cx="6723360" cy="27117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896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u="sng" strike="noStrike" spc="-1" dirty="0">
                <a:solidFill>
                  <a:srgbClr val="0B5394"/>
                </a:solidFill>
                <a:uFillTx/>
                <a:latin typeface="Constantia"/>
                <a:ea typeface="DejaVu Sans"/>
              </a:rPr>
              <a:t> </a:t>
            </a:r>
            <a:r>
              <a:rPr lang="en-US" sz="1600" b="1" u="sng" strike="noStrike" spc="-1" dirty="0" smtClean="0">
                <a:solidFill>
                  <a:srgbClr val="0B5394"/>
                </a:solidFill>
                <a:uFillTx/>
                <a:latin typeface="Constantia"/>
                <a:ea typeface="DejaVu Sans"/>
              </a:rPr>
              <a:t>SYSTEM   SOFTWARE SPECIFICATION:-</a:t>
            </a:r>
            <a:endParaRPr lang="en-IN" sz="1600" b="0" strike="noStrike" spc="-1" dirty="0" smtClean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u="sng" strike="noStrike" spc="-1" dirty="0" smtClean="0">
                <a:solidFill>
                  <a:srgbClr val="0B5394"/>
                </a:solidFill>
                <a:uFillTx/>
                <a:latin typeface="Constantia"/>
                <a:ea typeface="DejaVu Sans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1400" spc="-1" dirty="0" smtClean="0">
                <a:solidFill>
                  <a:srgbClr val="000000"/>
                </a:solidFill>
                <a:latin typeface="Constantia"/>
              </a:rPr>
              <a:t>• </a:t>
            </a:r>
            <a:r>
              <a:rPr lang="en-US" sz="1400" spc="-1" dirty="0" smtClean="0">
                <a:solidFill>
                  <a:srgbClr val="000000"/>
                </a:solidFill>
                <a:latin typeface="Constantia"/>
              </a:rPr>
              <a:t>Technology Implemented :       </a:t>
            </a:r>
            <a:r>
              <a:rPr lang="en-US" sz="1400" spc="-1" dirty="0" smtClean="0">
                <a:solidFill>
                  <a:srgbClr val="000000"/>
                </a:solidFill>
                <a:latin typeface="Constantia"/>
              </a:rPr>
              <a:t>PHP</a:t>
            </a:r>
          </a:p>
          <a:p>
            <a:pPr>
              <a:lnSpc>
                <a:spcPct val="100000"/>
              </a:lnSpc>
            </a:pPr>
            <a:endParaRPr lang="en-US" sz="1400" spc="-1" dirty="0" smtClean="0">
              <a:solidFill>
                <a:srgbClr val="000000"/>
              </a:solidFill>
              <a:latin typeface="Constantia"/>
            </a:endParaRPr>
          </a:p>
          <a:p>
            <a:pPr>
              <a:lnSpc>
                <a:spcPct val="100000"/>
              </a:lnSpc>
            </a:pPr>
            <a:r>
              <a:rPr lang="en-US" sz="1400" spc="-1" dirty="0" smtClean="0">
                <a:solidFill>
                  <a:srgbClr val="000000"/>
                </a:solidFill>
                <a:latin typeface="Constantia"/>
              </a:rPr>
              <a:t> </a:t>
            </a:r>
            <a:r>
              <a:rPr lang="en-US" sz="1400" spc="-1" dirty="0" smtClean="0">
                <a:solidFill>
                  <a:srgbClr val="000000"/>
                </a:solidFill>
                <a:latin typeface="Constantia"/>
              </a:rPr>
              <a:t>• Language Used :       HTML, CSS, </a:t>
            </a:r>
            <a:r>
              <a:rPr lang="en-US" sz="1400" spc="-1" dirty="0" smtClean="0">
                <a:solidFill>
                  <a:srgbClr val="000000"/>
                </a:solidFill>
                <a:latin typeface="Constantia"/>
              </a:rPr>
              <a:t>JAVASCRIPT</a:t>
            </a:r>
          </a:p>
          <a:p>
            <a:pPr>
              <a:lnSpc>
                <a:spcPct val="100000"/>
              </a:lnSpc>
            </a:pPr>
            <a:endParaRPr lang="en-US" sz="1400" spc="-1" dirty="0" smtClean="0">
              <a:solidFill>
                <a:srgbClr val="000000"/>
              </a:solidFill>
              <a:latin typeface="Constantia"/>
            </a:endParaRPr>
          </a:p>
          <a:p>
            <a:pPr>
              <a:lnSpc>
                <a:spcPct val="100000"/>
              </a:lnSpc>
            </a:pPr>
            <a:r>
              <a:rPr lang="en-US" sz="1400" spc="-1" dirty="0" smtClean="0">
                <a:solidFill>
                  <a:srgbClr val="000000"/>
                </a:solidFill>
                <a:latin typeface="Constantia"/>
              </a:rPr>
              <a:t> </a:t>
            </a:r>
            <a:r>
              <a:rPr lang="en-US" sz="1400" spc="-1" dirty="0" smtClean="0">
                <a:solidFill>
                  <a:srgbClr val="000000"/>
                </a:solidFill>
                <a:latin typeface="Constantia"/>
              </a:rPr>
              <a:t>• Database :       Firebase </a:t>
            </a:r>
            <a:endParaRPr lang="en-US" sz="1400" spc="-1" dirty="0" smtClean="0">
              <a:solidFill>
                <a:srgbClr val="000000"/>
              </a:solidFill>
              <a:latin typeface="Constantia"/>
            </a:endParaRPr>
          </a:p>
          <a:p>
            <a:pPr>
              <a:lnSpc>
                <a:spcPct val="100000"/>
              </a:lnSpc>
            </a:pPr>
            <a:endParaRPr lang="en-US" sz="1400" spc="-1" dirty="0" smtClean="0">
              <a:solidFill>
                <a:srgbClr val="000000"/>
              </a:solidFill>
              <a:latin typeface="Constantia"/>
            </a:endParaRPr>
          </a:p>
          <a:p>
            <a:pPr>
              <a:lnSpc>
                <a:spcPct val="100000"/>
              </a:lnSpc>
            </a:pPr>
            <a:r>
              <a:rPr lang="en-US" sz="1400" spc="-1" dirty="0" smtClean="0">
                <a:solidFill>
                  <a:srgbClr val="000000"/>
                </a:solidFill>
                <a:latin typeface="Constantia"/>
              </a:rPr>
              <a:t>• </a:t>
            </a:r>
            <a:r>
              <a:rPr lang="en-US" sz="1400" spc="-1" dirty="0" smtClean="0">
                <a:solidFill>
                  <a:srgbClr val="000000"/>
                </a:solidFill>
                <a:latin typeface="Constantia"/>
              </a:rPr>
              <a:t>Web Browser :   </a:t>
            </a:r>
            <a:r>
              <a:rPr lang="en-US" sz="1400" spc="-1" dirty="0" smtClean="0">
                <a:solidFill>
                  <a:srgbClr val="000000"/>
                </a:solidFill>
                <a:latin typeface="Constantia"/>
              </a:rPr>
              <a:t> </a:t>
            </a:r>
            <a:r>
              <a:rPr lang="en-US" sz="1400" spc="-1" dirty="0" smtClean="0">
                <a:solidFill>
                  <a:srgbClr val="000000"/>
                </a:solidFill>
                <a:latin typeface="Constantia"/>
              </a:rPr>
              <a:t>Chrome </a:t>
            </a:r>
            <a:endParaRPr lang="en-IN" sz="1400" b="0" strike="noStrike" spc="-1" dirty="0" smtClean="0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383"/>
              </a:spcBef>
            </a:pPr>
            <a:endParaRPr lang="en-IN" sz="1100" b="0" strike="noStrike" spc="-1" dirty="0" smtClean="0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383"/>
              </a:spcBef>
            </a:pPr>
            <a:endParaRPr lang="en-IN" sz="1100" spc="-1" dirty="0" smtClean="0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383"/>
              </a:spcBef>
            </a:pPr>
            <a:endParaRPr lang="en-IN" sz="1100" b="0" strike="noStrike" spc="-1" dirty="0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7111440" y="224280"/>
            <a:ext cx="1845360" cy="1055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892080" y="427320"/>
            <a:ext cx="5870520" cy="98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b">
            <a:no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3200" b="1" spc="-7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/>
                <a:ea typeface="DejaVu Sans"/>
              </a:rPr>
              <a:t>2.</a:t>
            </a:r>
            <a:r>
              <a:rPr lang="en-US" sz="3200" b="1" strike="noStrike" spc="-7" dirty="0">
                <a:solidFill>
                  <a:srgbClr val="970000"/>
                </a:solidFill>
                <a:latin typeface="Georgia"/>
                <a:ea typeface="DejaVu Sans"/>
              </a:rPr>
              <a:t> </a:t>
            </a:r>
            <a:r>
              <a:rPr lang="en-US" sz="3200" b="1" strike="noStrike" spc="-7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/>
                <a:ea typeface="DejaVu Sans"/>
              </a:rPr>
              <a:t>Hardware</a:t>
            </a:r>
            <a:r>
              <a:rPr lang="en-US" sz="3200" b="1" strike="noStrike" spc="-97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/>
                <a:ea typeface="DejaVu Sans"/>
              </a:rPr>
              <a:t> </a:t>
            </a:r>
            <a:r>
              <a:rPr lang="en-US" sz="3200" b="1" strike="noStrike" spc="-7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/>
                <a:ea typeface="DejaVu Sans"/>
              </a:rPr>
              <a:t>Requirements:</a:t>
            </a:r>
            <a:endParaRPr lang="en-IN" sz="3200" b="0" strike="noStrike" spc="-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838200" y="1733550"/>
            <a:ext cx="6669600" cy="26757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48960" rIns="0" bIns="0">
            <a:spAutoFit/>
          </a:bodyPr>
          <a:lstStyle/>
          <a:p>
            <a:pPr marL="524520" indent="-413280">
              <a:lnSpc>
                <a:spcPct val="100000"/>
              </a:lnSpc>
              <a:spcBef>
                <a:spcPts val="383"/>
              </a:spcBef>
            </a:pPr>
            <a:r>
              <a:rPr lang="en-US" sz="1600" spc="-1" dirty="0" smtClean="0"/>
              <a:t>• Processor :        i3/i5/i7  </a:t>
            </a:r>
            <a:endParaRPr lang="en-US" sz="1600" spc="-1" dirty="0" smtClean="0"/>
          </a:p>
          <a:p>
            <a:pPr marL="524520" indent="-413280">
              <a:lnSpc>
                <a:spcPct val="100000"/>
              </a:lnSpc>
              <a:spcBef>
                <a:spcPts val="383"/>
              </a:spcBef>
            </a:pPr>
            <a:endParaRPr lang="en-US" sz="1600" spc="-1" dirty="0" smtClean="0"/>
          </a:p>
          <a:p>
            <a:pPr marL="524520" indent="-413280">
              <a:lnSpc>
                <a:spcPct val="100000"/>
              </a:lnSpc>
              <a:spcBef>
                <a:spcPts val="383"/>
              </a:spcBef>
            </a:pPr>
            <a:r>
              <a:rPr lang="en-US" sz="1600" spc="-1" dirty="0" smtClean="0"/>
              <a:t>• </a:t>
            </a:r>
            <a:r>
              <a:rPr lang="en-US" sz="1600" spc="-1" dirty="0" smtClean="0"/>
              <a:t>Operating System :        windows10 </a:t>
            </a:r>
            <a:endParaRPr lang="en-US" sz="1600" spc="-1" dirty="0" smtClean="0"/>
          </a:p>
          <a:p>
            <a:pPr marL="524520" indent="-413280">
              <a:lnSpc>
                <a:spcPct val="100000"/>
              </a:lnSpc>
              <a:spcBef>
                <a:spcPts val="383"/>
              </a:spcBef>
            </a:pPr>
            <a:endParaRPr lang="en-US" sz="1600" spc="-1" dirty="0" smtClean="0"/>
          </a:p>
          <a:p>
            <a:pPr marL="524520" indent="-413280">
              <a:lnSpc>
                <a:spcPct val="100000"/>
              </a:lnSpc>
              <a:spcBef>
                <a:spcPts val="383"/>
              </a:spcBef>
            </a:pPr>
            <a:r>
              <a:rPr lang="en-US" sz="1600" spc="-1" dirty="0" smtClean="0"/>
              <a:t>• </a:t>
            </a:r>
            <a:r>
              <a:rPr lang="en-US" sz="1600" spc="-1" dirty="0" smtClean="0"/>
              <a:t>RAM :         512 Mb • </a:t>
            </a:r>
            <a:endParaRPr lang="en-US" sz="1600" spc="-1" dirty="0" smtClean="0"/>
          </a:p>
          <a:p>
            <a:pPr marL="524520" indent="-413280">
              <a:lnSpc>
                <a:spcPct val="100000"/>
              </a:lnSpc>
              <a:spcBef>
                <a:spcPts val="383"/>
              </a:spcBef>
            </a:pPr>
            <a:endParaRPr lang="en-US" sz="1600" spc="-1" dirty="0" smtClean="0"/>
          </a:p>
          <a:p>
            <a:pPr marL="524520" indent="-413280">
              <a:lnSpc>
                <a:spcPct val="100000"/>
              </a:lnSpc>
              <a:spcBef>
                <a:spcPts val="383"/>
              </a:spcBef>
            </a:pPr>
            <a:r>
              <a:rPr lang="en-US" sz="1600" spc="-1" dirty="0" smtClean="0"/>
              <a:t>Hard </a:t>
            </a:r>
            <a:r>
              <a:rPr lang="en-US" sz="1600" spc="-1" dirty="0" smtClean="0"/>
              <a:t>disk :        100 GB </a:t>
            </a:r>
            <a:endParaRPr lang="en-US" sz="1600" spc="-1" dirty="0" smtClean="0"/>
          </a:p>
          <a:p>
            <a:pPr marL="524520" indent="-413280">
              <a:lnSpc>
                <a:spcPct val="100000"/>
              </a:lnSpc>
              <a:spcBef>
                <a:spcPts val="383"/>
              </a:spcBef>
            </a:pPr>
            <a:endParaRPr lang="en-US" sz="1600" spc="-1" dirty="0" smtClean="0"/>
          </a:p>
          <a:p>
            <a:pPr marL="524520" indent="-413280">
              <a:lnSpc>
                <a:spcPct val="100000"/>
              </a:lnSpc>
              <a:spcBef>
                <a:spcPts val="383"/>
              </a:spcBef>
            </a:pPr>
            <a:r>
              <a:rPr lang="en-US" sz="1600" spc="-1" dirty="0" smtClean="0"/>
              <a:t>• </a:t>
            </a:r>
            <a:r>
              <a:rPr lang="en-US" sz="1600" spc="-1" dirty="0" smtClean="0"/>
              <a:t>Display :        1280*720</a:t>
            </a:r>
            <a:endParaRPr lang="en-IN" sz="1600" b="0" strike="noStrike" spc="-1" dirty="0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7111440" y="224280"/>
            <a:ext cx="1845360" cy="1055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298</TotalTime>
  <Words>299</Words>
  <Application>Microsoft Office PowerPoint</Application>
  <PresentationFormat>On-screen Show (16:9)</PresentationFormat>
  <Paragraphs>88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Office Theme</vt:lpstr>
      <vt:lpstr>Office Theme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USER : LOGIN </vt:lpstr>
      <vt:lpstr>Slide 14</vt:lpstr>
      <vt:lpstr>ROOMS</vt:lpstr>
      <vt:lpstr>Slide 16</vt:lpstr>
      <vt:lpstr>CONTACT US</vt:lpstr>
      <vt:lpstr>GALLERY</vt:lpstr>
      <vt:lpstr>ADMIN : LOGIN</vt:lpstr>
      <vt:lpstr>ADMIN PAGE : ROOMS</vt:lpstr>
      <vt:lpstr>ADMIN : RESERVATION</vt:lpstr>
      <vt:lpstr>ADMIN : LOGOUT </vt:lpstr>
      <vt:lpstr>Slide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surabhi sharma</dc:creator>
  <cp:lastModifiedBy>Windows User</cp:lastModifiedBy>
  <cp:revision>35</cp:revision>
  <dcterms:created xsi:type="dcterms:W3CDTF">2020-12-07T03:35:07Z</dcterms:created>
  <dcterms:modified xsi:type="dcterms:W3CDTF">2021-12-02T08:21:26Z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reated">
    <vt:filetime>2020-11-24T00:00:00Z</vt:filetime>
  </property>
  <property fmtid="{D5CDD505-2E9C-101B-9397-08002B2CF9AE}" pid="4" name="Creator">
    <vt:lpwstr>PDFium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astSaved">
    <vt:filetime>2020-12-07T00:00:00Z</vt:filetime>
  </property>
  <property fmtid="{D5CDD505-2E9C-101B-9397-08002B2CF9AE}" pid="8" name="LinksUpToDate">
    <vt:bool>false</vt:bool>
  </property>
  <property fmtid="{D5CDD505-2E9C-101B-9397-08002B2CF9AE}" pid="9" name="MMClips">
    <vt:i4>0</vt:i4>
  </property>
  <property fmtid="{D5CDD505-2E9C-101B-9397-08002B2CF9AE}" pid="10" name="Notes">
    <vt:i4>0</vt:i4>
  </property>
  <property fmtid="{D5CDD505-2E9C-101B-9397-08002B2CF9AE}" pid="11" name="PresentationFormat">
    <vt:lpwstr>On-screen Show (16:9)</vt:lpwstr>
  </property>
  <property fmtid="{D5CDD505-2E9C-101B-9397-08002B2CF9AE}" pid="12" name="ScaleCrop">
    <vt:bool>false</vt:bool>
  </property>
  <property fmtid="{D5CDD505-2E9C-101B-9397-08002B2CF9AE}" pid="13" name="ShareDoc">
    <vt:bool>false</vt:bool>
  </property>
  <property fmtid="{D5CDD505-2E9C-101B-9397-08002B2CF9AE}" pid="14" name="Slides">
    <vt:i4>20</vt:i4>
  </property>
</Properties>
</file>